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72" r:id="rId4"/>
    <p:sldId id="258" r:id="rId5"/>
    <p:sldId id="257" r:id="rId6"/>
    <p:sldId id="259" r:id="rId7"/>
    <p:sldId id="260" r:id="rId8"/>
    <p:sldId id="265" r:id="rId9"/>
    <p:sldId id="261" r:id="rId10"/>
    <p:sldId id="263" r:id="rId11"/>
    <p:sldId id="266" r:id="rId12"/>
    <p:sldId id="267" r:id="rId13"/>
    <p:sldId id="268" r:id="rId14"/>
    <p:sldId id="269" r:id="rId15"/>
    <p:sldId id="270" r:id="rId16"/>
    <p:sldId id="271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zen.yandex.ru/moiretseptyluda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s://avatars.mds.yandex.net/get-zen_doc/1389531/pub_5d89f51492414d00b04c1245_5d89f5359c944600af0f154f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58346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Разрыхлитель соединяем с мукой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https://avatars.mds.yandex.net/get-zen_doc/16074/pub_5d89f51492414d00b04c1245_5d89f6c598930900b21ec0b5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2984"/>
            <a:ext cx="9144000" cy="5715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Просеиваем через сито в жидкую смесь.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https://avatars.mds.yandex.net/get-zen_doc/1864855/pub_5d89f51492414d00b04c1245_5d89f6dda660d700ad6f7e99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57298"/>
            <a:ext cx="9144000" cy="5500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Получившееся тесто хорошо перемешаем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https://avatars.mds.yandex.net/get-zen_doc/1811900/pub_5d89f51492414d00b04c1245_5d89f6f998930900b21ec0b6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0174"/>
            <a:ext cx="9144000" cy="5357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Форму для выпечки застилаем пергаментной бумагой и смазываем сливочным маслом.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https://avatars.mds.yandex.net/get-zen_doc/1860621/pub_5d89f51492414d00b04c1245_5d89f733df944400c523c371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85926"/>
            <a:ext cx="9144000" cy="50720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Выливаем тесто и разравниваем по форме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https://avatars.mds.yandex.net/get-zen_doc/1584427/pub_5d89f51492414d00b04c1245_5d89f77474f1bc00adad4c86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71612"/>
            <a:ext cx="9358346" cy="5286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1" dirty="0" smtClean="0"/>
              <a:t>Отправляем </a:t>
            </a:r>
            <a:r>
              <a:rPr lang="ru-RU" sz="3600" b="1" dirty="0" smtClean="0"/>
              <a:t>манник выпекаться в духовку при температуре 180 градусов.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https://avatars.mds.yandex.net/get-zen_doc/1888987/pub_5d89f51492414d00b04c1245_5d89f78aecfb8000b00ea997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71612"/>
            <a:ext cx="9144000" cy="5286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Выпекаем 40 минут.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https://avatars.mds.yandex.net/get-zen_doc/1860621/pub_5d89f51492414d00b04c1245_5d89f7c1ec575b00b15089c0/scale_24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14422"/>
            <a:ext cx="9144000" cy="5643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1746" name="Picture 2" descr="https://avatars.mds.yandex.net/get-zen_doc/1874839/pub_5d89f51492414d00b04c1245_5d89f92fecfb8000b00ea9aa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noFill/>
        </p:spPr>
        <p:txBody>
          <a:bodyPr>
            <a:noAutofit/>
          </a:bodyPr>
          <a:lstStyle/>
          <a:p>
            <a:r>
              <a:rPr lang="ru-RU" sz="4800" b="1" dirty="0" smtClean="0"/>
              <a:t>Самый простой манник на кефире</a:t>
            </a:r>
            <a:br>
              <a:rPr lang="ru-RU" sz="4800" b="1" dirty="0" smtClean="0"/>
            </a:b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cs typeface="Arial" charset="0"/>
              </a:rPr>
              <a:t>Рецепт: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txBody>
          <a:bodyPr/>
          <a:lstStyle/>
          <a:p>
            <a:endParaRPr lang="ru-RU" dirty="0"/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500034" y="1928802"/>
            <a:ext cx="8072494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charset="0"/>
              </a:rPr>
              <a:t>Кефир 1 стакан (230мл)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charset="0"/>
              </a:rPr>
              <a:t>Сахар 1 стакан (200г)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charset="0"/>
              </a:rPr>
              <a:t>Мука 1 стакан (130г)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charset="0"/>
              </a:rPr>
              <a:t>Манная крупа 1 стакан (160г)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charset="0"/>
              </a:rPr>
              <a:t>Яйца 2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charset="0"/>
              </a:rPr>
              <a:t>шт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charset="0"/>
              </a:rPr>
              <a:t>Ванильный сахар 8г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charset="0"/>
              </a:rPr>
              <a:t>Разрыхлитель 10г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charset="0"/>
              </a:rPr>
              <a:t>Сливочное масло 50г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charset="0"/>
              </a:rPr>
              <a:t>Соль щепотка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В миске соединяем яйца, сахар, ванильный сахар и щепотку соли.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avatars.mds.yandex.net/get-zen_doc/225901/pub_5d89f51492414d00b04c1245_5d89f5fb86c4a900ae5516d8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71612"/>
            <a:ext cx="9144000" cy="52863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avatars.mds.yandex.net/get-zen_doc/1899275/pub_5d89f51492414d00b04c1245_5d89f63adf944400c523c367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hlinkClick r:id="rId2"/>
              </a:rPr>
              <a:t/>
            </a:r>
            <a:br>
              <a:rPr lang="ru-RU" b="1" dirty="0" smtClean="0">
                <a:hlinkClick r:id="rId2"/>
              </a:rPr>
            </a:br>
            <a:r>
              <a:rPr lang="ru-RU" b="1" dirty="0" smtClean="0"/>
              <a:t>Взбиваем </a:t>
            </a:r>
            <a:r>
              <a:rPr lang="ru-RU" b="1" dirty="0" smtClean="0"/>
              <a:t>венчиком до однородности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https://avatars.mds.yandex.net/get-zen_doc/1811900/pub_5d89f51492414d00b04c1245_5d89f6442fda8600b1731533/scale_12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71612"/>
            <a:ext cx="9144000" cy="5286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Добавляем растопленное сливочное масло.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https://avatars.mds.yandex.net/get-zen_doc/1906877/pub_5d89f51492414d00b04c1245_5d89f65d06cc4600b1ebf856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0174"/>
            <a:ext cx="9144000" cy="5357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Добавляем кефир комнатной температуры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482" name="Picture 2" descr="https://avatars.mds.yandex.net/get-zen_doc/1586459/pub_5d89f51492414d00b04c1245_5d89f6714e057700b1d6ce78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9144000" cy="5429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Затем манную крупу и все хорошо перемешиваем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avatars.mds.yandex.net/get-zen_doc/1911932/pub_5d89f51492414d00b04c1245_5d89f6971e8e3f00b13e8d4e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71612"/>
            <a:ext cx="9144000" cy="5286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115</Words>
  <PresentationFormat>Экран (4:3)</PresentationFormat>
  <Paragraphs>23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Самый простой манник на кефире </vt:lpstr>
      <vt:lpstr>Рецепт:</vt:lpstr>
      <vt:lpstr>В миске соединяем яйца, сахар, ванильный сахар и щепотку соли.</vt:lpstr>
      <vt:lpstr>Слайд 5</vt:lpstr>
      <vt:lpstr> Взбиваем венчиком до однородности. </vt:lpstr>
      <vt:lpstr>Добавляем растопленное сливочное масло.</vt:lpstr>
      <vt:lpstr>Добавляем кефир комнатной температуры.</vt:lpstr>
      <vt:lpstr>Затем манную крупу и все хорошо перемешиваем.</vt:lpstr>
      <vt:lpstr>Разрыхлитель соединяем с мукой.</vt:lpstr>
      <vt:lpstr>Просеиваем через сито в жидкую смесь.</vt:lpstr>
      <vt:lpstr>Получившееся тесто хорошо перемешаем.</vt:lpstr>
      <vt:lpstr>Форму для выпечки застилаем пергаментной бумагой и смазываем сливочным маслом.</vt:lpstr>
      <vt:lpstr>Выливаем тесто и разравниваем по форме.</vt:lpstr>
      <vt:lpstr> Отправляем манник выпекаться в духовку при температуре 180 градусов. </vt:lpstr>
      <vt:lpstr>Выпекаем 40 минут.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Вера</dc:creator>
  <cp:lastModifiedBy>Вера</cp:lastModifiedBy>
  <cp:revision>4</cp:revision>
  <dcterms:created xsi:type="dcterms:W3CDTF">2020-10-12T15:31:46Z</dcterms:created>
  <dcterms:modified xsi:type="dcterms:W3CDTF">2020-10-12T16:08:16Z</dcterms:modified>
</cp:coreProperties>
</file>