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382" r:id="rId2"/>
    <p:sldId id="386" r:id="rId3"/>
    <p:sldId id="256" r:id="rId4"/>
    <p:sldId id="388" r:id="rId5"/>
    <p:sldId id="377" r:id="rId6"/>
    <p:sldId id="378" r:id="rId7"/>
    <p:sldId id="379" r:id="rId8"/>
    <p:sldId id="380" r:id="rId9"/>
    <p:sldId id="406" r:id="rId10"/>
    <p:sldId id="407" r:id="rId11"/>
    <p:sldId id="400" r:id="rId12"/>
    <p:sldId id="409" r:id="rId13"/>
    <p:sldId id="412" r:id="rId14"/>
    <p:sldId id="280" r:id="rId15"/>
    <p:sldId id="281" r:id="rId16"/>
    <p:sldId id="410" r:id="rId17"/>
    <p:sldId id="282" r:id="rId18"/>
    <p:sldId id="411" r:id="rId19"/>
    <p:sldId id="383" r:id="rId20"/>
    <p:sldId id="335" r:id="rId21"/>
    <p:sldId id="289" r:id="rId22"/>
    <p:sldId id="393" r:id="rId23"/>
    <p:sldId id="396" r:id="rId24"/>
    <p:sldId id="290" r:id="rId25"/>
    <p:sldId id="292" r:id="rId26"/>
    <p:sldId id="397" r:id="rId27"/>
    <p:sldId id="405" r:id="rId28"/>
    <p:sldId id="313" r:id="rId29"/>
    <p:sldId id="298" r:id="rId30"/>
    <p:sldId id="301" r:id="rId31"/>
    <p:sldId id="336" r:id="rId32"/>
    <p:sldId id="337" r:id="rId33"/>
    <p:sldId id="316" r:id="rId34"/>
    <p:sldId id="317" r:id="rId35"/>
    <p:sldId id="339" r:id="rId36"/>
    <p:sldId id="342" r:id="rId37"/>
    <p:sldId id="343" r:id="rId38"/>
    <p:sldId id="344" r:id="rId39"/>
    <p:sldId id="345" r:id="rId40"/>
    <p:sldId id="347" r:id="rId41"/>
    <p:sldId id="348" r:id="rId42"/>
    <p:sldId id="353" r:id="rId43"/>
    <p:sldId id="270" r:id="rId44"/>
    <p:sldId id="360" r:id="rId45"/>
    <p:sldId id="362" r:id="rId46"/>
    <p:sldId id="365" r:id="rId47"/>
    <p:sldId id="330" r:id="rId48"/>
    <p:sldId id="370" r:id="rId49"/>
    <p:sldId id="404" r:id="rId50"/>
    <p:sldId id="402" r:id="rId51"/>
    <p:sldId id="401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B1F0"/>
    <a:srgbClr val="FF99FF"/>
    <a:srgbClr val="60F747"/>
    <a:srgbClr val="6130BA"/>
    <a:srgbClr val="5C3CD0"/>
    <a:srgbClr val="DB31C7"/>
    <a:srgbClr val="FFFFFF"/>
    <a:srgbClr val="9EDC6A"/>
    <a:srgbClr val="F0AA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52" autoAdjust="0"/>
  </p:normalViewPr>
  <p:slideViewPr>
    <p:cSldViewPr>
      <p:cViewPr varScale="1">
        <p:scale>
          <a:sx n="68" d="100"/>
          <a:sy n="68" d="100"/>
        </p:scale>
        <p:origin x="5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0996B2-D494-4E21-AD19-ADE8A2FD5B6F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2FD94D-F0DB-48AE-A975-A7D5E832A7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2FD94D-F0DB-48AE-A975-A7D5E832A7F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7BFDB-3EB8-4541-A0A9-C3B6F2179122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8EEE9-2B81-4466-9440-D768AB5391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http://900igr.net/up/datai/233823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501122" cy="4768865"/>
          </a:xfrm>
        </p:spPr>
        <p:txBody>
          <a:bodyPr>
            <a:normAutofit fontScale="85000" lnSpcReduction="20000"/>
          </a:bodyPr>
          <a:lstStyle/>
          <a:p>
            <a:r>
              <a:rPr lang="ru-RU" sz="4800" b="1" dirty="0" smtClean="0"/>
              <a:t>Если человек выбрал профессию,</a:t>
            </a:r>
          </a:p>
          <a:p>
            <a:pPr>
              <a:buNone/>
            </a:pPr>
            <a:r>
              <a:rPr lang="ru-RU" sz="4800" b="1" dirty="0" smtClean="0"/>
              <a:t> которая       </a:t>
            </a:r>
            <a:r>
              <a:rPr lang="ru-RU" sz="5800" b="1" u="sng" dirty="0" smtClean="0">
                <a:solidFill>
                  <a:srgbClr val="FF0000"/>
                </a:solidFill>
                <a:latin typeface="Monotype Corsiva" pitchFamily="66" charset="0"/>
              </a:rPr>
              <a:t>не отвечает   </a:t>
            </a:r>
            <a:r>
              <a:rPr lang="ru-RU" sz="4800" b="1" dirty="0" smtClean="0"/>
              <a:t>его интересам,  склонностям и  способностям, она ему</a:t>
            </a:r>
          </a:p>
          <a:p>
            <a:pPr>
              <a:buNone/>
            </a:pPr>
            <a:r>
              <a:rPr lang="ru-RU" sz="5800" b="1" dirty="0" smtClean="0"/>
              <a:t>                  </a:t>
            </a:r>
            <a:r>
              <a:rPr lang="ru-RU" sz="5800" b="1" u="sng" dirty="0" smtClean="0">
                <a:solidFill>
                  <a:srgbClr val="FF0000"/>
                </a:solidFill>
                <a:latin typeface="Monotype Corsiva" pitchFamily="66" charset="0"/>
              </a:rPr>
              <a:t>не интересна.  </a:t>
            </a:r>
            <a:endParaRPr lang="ru-RU" sz="5800" u="sng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ru-RU" sz="4800" b="1" dirty="0" smtClean="0"/>
              <a:t>             Следовательно,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профессия   приносит радость и успех тогда, когда она по душе.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«Где найти счастье?»  - спросили у мудреца.      Он     ответил: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714752"/>
            <a:ext cx="8643998" cy="278608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4800" b="1" dirty="0" smtClean="0">
                <a:latin typeface="Monotype Corsiva" pitchFamily="66" charset="0"/>
              </a:rPr>
              <a:t>«</a:t>
            </a:r>
            <a:r>
              <a:rPr lang="ru-RU" sz="5400" b="1" dirty="0" smtClean="0">
                <a:latin typeface="Monotype Corsiva" pitchFamily="66" charset="0"/>
              </a:rPr>
              <a:t>Если вы удачно выберете </a:t>
            </a: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труд </a:t>
            </a:r>
            <a:r>
              <a:rPr lang="ru-RU" sz="5400" b="1" dirty="0" smtClean="0">
                <a:latin typeface="Monotype Corsiva" pitchFamily="66" charset="0"/>
              </a:rPr>
              <a:t>и вложите в него свою </a:t>
            </a: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душу,</a:t>
            </a:r>
            <a:r>
              <a:rPr lang="ru-RU" sz="5400" b="1" dirty="0" smtClean="0">
                <a:latin typeface="Monotype Corsiva" pitchFamily="66" charset="0"/>
              </a:rPr>
              <a:t> то счастье само вас отыщет»</a:t>
            </a:r>
            <a:endParaRPr lang="ru-RU" sz="5400" b="1" dirty="0"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7056784" cy="268157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Что же такое профессия?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Профессия – это </a:t>
            </a:r>
            <a:r>
              <a:rPr lang="ru-RU" sz="4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специальность,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которую получает человек в результате обучения.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Приобретённая профессия – это </a:t>
            </a: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труд,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который  дает ему средства для существования и развития, приносит моральное  удовлетворение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Примеры профессий: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>
            <a:normAutofit fontScale="925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«забытые профессии»:</a:t>
            </a:r>
          </a:p>
          <a:p>
            <a:pPr>
              <a:buNone/>
            </a:pPr>
            <a:r>
              <a:rPr lang="ru-RU" b="1" i="1" dirty="0" smtClean="0"/>
              <a:t> - фонарщик, извозчик, чистильщик обуви….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«модные профессии» :</a:t>
            </a:r>
            <a:r>
              <a:rPr lang="ru-RU" sz="4000" dirty="0" smtClean="0"/>
              <a:t> </a:t>
            </a:r>
          </a:p>
          <a:p>
            <a:pPr>
              <a:buNone/>
            </a:pPr>
            <a:r>
              <a:rPr lang="ru-RU" b="1" i="1" dirty="0" smtClean="0"/>
              <a:t> - модель, юрист, менеджер, строитель…..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«самые сладкие» :</a:t>
            </a:r>
          </a:p>
          <a:p>
            <a:pPr>
              <a:buNone/>
            </a:pPr>
            <a:r>
              <a:rPr lang="ru-RU" b="1" i="1" dirty="0" smtClean="0"/>
              <a:t>  – кондитер, продавец в кондитерской…..</a:t>
            </a:r>
          </a:p>
          <a:p>
            <a:r>
              <a:rPr lang="ru-RU" sz="4300" b="1" dirty="0" smtClean="0">
                <a:solidFill>
                  <a:srgbClr val="FF0000"/>
                </a:solidFill>
                <a:latin typeface="Monotype Corsiva" pitchFamily="66" charset="0"/>
              </a:rPr>
              <a:t>«самые детские» :</a:t>
            </a:r>
            <a:endParaRPr lang="ru-RU" sz="4300" dirty="0" smtClean="0"/>
          </a:p>
          <a:p>
            <a:pPr>
              <a:buNone/>
            </a:pPr>
            <a:r>
              <a:rPr lang="ru-RU" dirty="0" smtClean="0"/>
              <a:t>  - </a:t>
            </a:r>
            <a:r>
              <a:rPr lang="ru-RU" b="1" i="1" dirty="0" smtClean="0"/>
              <a:t>воспитатель, педиатр, учитель……</a:t>
            </a:r>
          </a:p>
          <a:p>
            <a:r>
              <a:rPr lang="ru-RU" sz="4300" b="1" dirty="0" smtClean="0">
                <a:solidFill>
                  <a:srgbClr val="FF0000"/>
                </a:solidFill>
                <a:latin typeface="Monotype Corsiva" pitchFamily="66" charset="0"/>
              </a:rPr>
              <a:t>«самые смешные» 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:</a:t>
            </a:r>
            <a:r>
              <a:rPr lang="ru-RU" b="1" i="1" dirty="0" smtClean="0"/>
              <a:t>-  клоун, пародист……</a:t>
            </a:r>
            <a:endParaRPr lang="ru-RU" b="1" i="1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Пустынное поле….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21" y="928670"/>
            <a:ext cx="9149817" cy="5963719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7157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…прошли годы…и оно неузнаваемо изменилось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9147976" cy="544522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….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появились красивые, ухоженные    парки,     скверы, площади 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с оригинальными клумбами.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Кто  же создал такую красоту?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Люди какой профессии?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" y="1417639"/>
            <a:ext cx="9139808" cy="544036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0" y="571480"/>
            <a:ext cx="3714744" cy="134302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цветовод</a:t>
            </a:r>
          </a:p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500298" y="1357298"/>
            <a:ext cx="4286280" cy="1143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озеленитель</a:t>
            </a:r>
            <a:endParaRPr lang="ru-RU" sz="3600" b="1" dirty="0"/>
          </a:p>
        </p:txBody>
      </p:sp>
      <p:sp>
        <p:nvSpPr>
          <p:cNvPr id="8" name="Овал 7"/>
          <p:cNvSpPr/>
          <p:nvPr/>
        </p:nvSpPr>
        <p:spPr>
          <a:xfrm>
            <a:off x="5929322" y="571480"/>
            <a:ext cx="3214678" cy="134302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садовник</a:t>
            </a:r>
            <a:endParaRPr lang="ru-RU" sz="4000" b="1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785786" y="2071678"/>
            <a:ext cx="7429552" cy="4429132"/>
          </a:xfrm>
          <a:prstGeom prst="horizontalScroll">
            <a:avLst/>
          </a:prstGeom>
          <a:solidFill>
            <a:schemeClr val="accent1">
              <a:lumMod val="50000"/>
            </a:schemeClr>
          </a:solidFill>
          <a:ln w="7620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Профессии, создающие красоту</a:t>
            </a:r>
            <a:endParaRPr lang="ru-RU" sz="5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Вначале  садовники,  затем цветоводы, озеленители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6466"/>
            <a:ext cx="4540696" cy="535153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589" y="1506466"/>
            <a:ext cx="4405557" cy="535153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785926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Профессии садовника, озеленителя, цветовода имеют много общего, они взаимосвязаны между  собой, тесно переплетаются  и практически работа  озеленителя мало чем отличается от  работы цветовода.</a:t>
            </a:r>
            <a:r>
              <a:rPr lang="ru-RU" sz="3000" b="1" dirty="0" smtClean="0"/>
              <a:t/>
            </a:r>
            <a:br>
              <a:rPr lang="ru-RU" sz="3000" b="1" dirty="0" smtClean="0"/>
            </a:br>
            <a:endParaRPr lang="ru-RU" sz="3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  <a:ln w="38100">
            <a:noFill/>
          </a:ln>
        </p:spPr>
        <p:txBody>
          <a:bodyPr/>
          <a:lstStyle/>
          <a:p>
            <a:r>
              <a:rPr lang="ru-RU" dirty="0" smtClean="0"/>
              <a:t>                          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садовник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цветовод                                       озеленитель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1785918" y="3071810"/>
            <a:ext cx="1857388" cy="150019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857884" y="3071810"/>
            <a:ext cx="1643074" cy="150019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214546" y="4714884"/>
            <a:ext cx="3929090" cy="158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Кольцо 7"/>
          <p:cNvSpPr/>
          <p:nvPr/>
        </p:nvSpPr>
        <p:spPr>
          <a:xfrm>
            <a:off x="0" y="4214818"/>
            <a:ext cx="9144000" cy="1143008"/>
          </a:xfrm>
          <a:prstGeom prst="donut">
            <a:avLst>
              <a:gd name="adj" fmla="val 89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29697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Цветоводы работают в оранжереях, теплицах, питомниках и в открытом грунте: на опытных участках, в парках, скверах  городов, посёлков.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539" y="1772816"/>
            <a:ext cx="6160046" cy="2246083"/>
          </a:xfrm>
        </p:spPr>
      </p:pic>
      <p:sp>
        <p:nvSpPr>
          <p:cNvPr id="4" name="Прямоугольник 3"/>
          <p:cNvSpPr/>
          <p:nvPr/>
        </p:nvSpPr>
        <p:spPr>
          <a:xfrm>
            <a:off x="2286000" y="228472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Цветоводы работают в оранжереях, теплицах, питомниках и в открытом грунте: на опытных участках, в парках, скверах.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1" y="3583822"/>
            <a:ext cx="4357718" cy="32741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859" y="3656469"/>
            <a:ext cx="4739811" cy="31880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Летим? Летим!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80" y="928670"/>
            <a:ext cx="8532440" cy="589144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Города Волгоград и Волжский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высоты птичьего полёта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0174"/>
            <a:ext cx="4491914" cy="535782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155" y="1500175"/>
            <a:ext cx="4405881" cy="535192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Волгоград. Парк Саши Филиппова.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55974"/>
            <a:ext cx="4184634" cy="49291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55974"/>
            <a:ext cx="4312997" cy="492913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Г.Волжский Парк «Гидростроителей»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72146"/>
            <a:ext cx="8640960" cy="534916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Парк в р.п. Средняя Ахтуба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 и мемориальные плиты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34200"/>
            <a:ext cx="4176464" cy="4919515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1634201"/>
            <a:ext cx="4023679" cy="488953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"/>
            <a:ext cx="8429684" cy="164305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Сейчас парк «Дружба» в Кировском районе  Волгограда скорее напоминает лес. Дорога вокруг него проходит вдоль густых одичавших зарослей и бурелома.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58785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    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27537"/>
            <a:ext cx="8607330" cy="484162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/>
          <a:lstStyle/>
          <a:p>
            <a:r>
              <a:rPr lang="ru-RU" dirty="0" smtClean="0"/>
              <a:t>Пример простого  проекта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72517"/>
            <a:ext cx="7447311" cy="5585483"/>
          </a:xfrm>
        </p:spPr>
      </p:pic>
      <p:sp>
        <p:nvSpPr>
          <p:cNvPr id="30722" name="AutoShape 2" descr="http://1lsp.ru/images/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://1lsp.ru/images/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 descr="http://1lsp.ru/images/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Схемы могут быть простыми….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600200"/>
            <a:ext cx="4065833" cy="503388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90963"/>
            <a:ext cx="3928889" cy="503388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48" y="-1"/>
            <a:ext cx="9152348" cy="68642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r>
              <a:rPr lang="ru-RU" sz="4800" dirty="0" smtClean="0"/>
              <a:t>….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более сложными.. </a:t>
            </a:r>
            <a:endParaRPr lang="ru-RU" sz="4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95239"/>
            <a:ext cx="3816424" cy="512758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92906"/>
            <a:ext cx="3888432" cy="512992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….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очень  сложные. </a:t>
            </a:r>
            <a:endParaRPr lang="ru-RU" sz="49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55376"/>
            <a:ext cx="8640960" cy="555490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155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 чего начинается работа цветовода?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714620"/>
            <a:ext cx="8229600" cy="378621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236854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Начинается деятельность цветовода, с обработки семян, клубней, луковиц к посадке. Он сортирует их, обрабатывает   специальными препаратами.</a:t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Готовит в теплице грунт для  посева семян, высадки клубней, луковиц ,затем сеет  посадочный материал для получения рассады </a:t>
            </a: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864494"/>
            <a:ext cx="8496944" cy="379327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501122" cy="17970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Строго выполняет режим ухода за выращиванием рассады. Проходит  время и рассада готова.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Пора выходить   на работу в парки.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797040"/>
            <a:ext cx="8590577" cy="478106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местах озеленения с наступлением тёплого времени делают размётку клумб , рыхлят в них почву, вносят удобрения.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916832"/>
            <a:ext cx="8504719" cy="473328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Готовую рассаду высаживают в грунт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Если растения высаживаются в декоративную клумбу, то цветовод должен соблюдать план их высадки, чтобы создать задуманный рисунок.  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51780"/>
            <a:ext cx="3960440" cy="42227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251780"/>
            <a:ext cx="4418575" cy="42003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88641"/>
            <a:ext cx="875020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дальнейшем цветовод регулярно поливает, опрыскивает цветы дезинфицирующими средствами, удаляет сорняки, окучивает, пропалывает и, при необходимости, опыляет. По мере надобности, этот специалист подвязывает растения и занимается формированием клумб, газонов.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10" y="3184142"/>
            <a:ext cx="8246150" cy="36813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Autofit/>
          </a:bodyPr>
          <a:lstStyle/>
          <a:p>
            <a:pPr algn="just"/>
            <a:r>
              <a:rPr lang="ru-RU" sz="4000" b="1" dirty="0" smtClean="0"/>
              <a:t>Важно понять, работа озеленителя кропотливая, монотонная. Чаще всего  они работают на открытом воздухе. Это могут быть парки, сады, скверы, аллеи.  Работа    происходит преимущественно в движении, с использованием специальных   инструментов. </a:t>
            </a:r>
            <a:endParaRPr lang="ru-RU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88" y="-29984"/>
            <a:ext cx="9155687" cy="6866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/>
              <a:t>……более 40 000 профессий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5162"/>
            <a:ext cx="9144000" cy="5715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214422"/>
            <a:ext cx="8856984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любовь к природе;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спокойный,  уравновешенный характер;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физическая выносливость;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хорошо развитая зрительная  память;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хороший глазомер; 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развитый эстетический вкус.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 rot="10800000" flipV="1">
            <a:off x="214282" y="61750"/>
            <a:ext cx="85725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Какими  же качествами  должен обладать цветовод, озеленитель?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81288"/>
            <a:ext cx="3781654" cy="28099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681289"/>
            <a:ext cx="3686488" cy="280997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9"/>
            <a:ext cx="87129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Бытует мнение, что все, что связано с выращиванием растений – это не престижно, грязно и крайне однообразно. Однако, это не так. В последние годы  мастерство озеленителя, цветовода ценится очень высоко. Ведь именно от  его работы зависит уровень комфорта жизни и отдыха людей.  Они создают красоту вокруг нас, а это важно для людей! </a:t>
            </a:r>
          </a:p>
          <a:p>
            <a:pPr algn="ctr"/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76" y="3866297"/>
            <a:ext cx="2254184" cy="2811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866297"/>
            <a:ext cx="3701872" cy="27827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680" y="3838231"/>
            <a:ext cx="2346800" cy="283333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75"/>
            <a:ext cx="9144000" cy="66405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6" y="-1"/>
            <a:ext cx="9157356" cy="6868017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" y="0"/>
            <a:ext cx="9140661" cy="685549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6" y="-1"/>
            <a:ext cx="9111814" cy="6833861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/>
          <a:lstStyle/>
          <a:p>
            <a:r>
              <a:rPr lang="ru-RU" dirty="0" smtClean="0"/>
              <a:t>1.б  2.в. 3.в. 4.а. 5.а. 6.б.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Поздравляем! Вы прошли тестирование.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5" y="1417638"/>
            <a:ext cx="9139808" cy="544036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Вам трудно работать в местах озеленения? Но вы очень любите работать с цветами. Не отчаивайтесь!</a:t>
            </a:r>
            <a:endParaRPr lang="ru-RU" dirty="0" smtClean="0"/>
          </a:p>
          <a:p>
            <a:r>
              <a:rPr lang="ru-RU" b="1" dirty="0" smtClean="0"/>
              <a:t> Заканчивай курсы флористов и  создавая красивые букеты, цветочные украшения, радуйте людей.</a:t>
            </a:r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Флористы –цветоводы, составляющие букеты, украшающие помещения живыми цветами.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12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01" y="18434"/>
            <a:ext cx="4421799" cy="683615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Цветы дарят людям не только красоту, но и музыку, услышать которую можно лишь их любя.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78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55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011222"/>
          </a:xfrm>
        </p:spPr>
        <p:txBody>
          <a:bodyPr>
            <a:noAutofit/>
          </a:bodyPr>
          <a:lstStyle/>
          <a:p>
            <a:pPr algn="just"/>
            <a:r>
              <a:rPr lang="ru-RU" sz="3600" b="1" dirty="0" smtClean="0">
                <a:latin typeface="Monotype Corsiva" pitchFamily="66" charset="0"/>
              </a:rPr>
              <a:t>Занимаясь одной работой, все трое дали различные ответы на заданный вопрос.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>
                <a:latin typeface="Monotype Corsiva" pitchFamily="66" charset="0"/>
              </a:rPr>
              <a:t>Почему?  Как вы думаете? 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44000" cy="51435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5123</TotalTime>
  <Words>618</Words>
  <Application>Microsoft Office PowerPoint</Application>
  <PresentationFormat>Экран (4:3)</PresentationFormat>
  <Paragraphs>76</Paragraphs>
  <Slides>51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6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……более 40 000 профессий</vt:lpstr>
      <vt:lpstr>Презентация PowerPoint</vt:lpstr>
      <vt:lpstr>Презентация PowerPoint</vt:lpstr>
      <vt:lpstr>Презентация PowerPoint</vt:lpstr>
      <vt:lpstr>Презентация PowerPoint</vt:lpstr>
      <vt:lpstr>Занимаясь одной работой, все трое дали различные ответы на заданный вопрос. Почему?  Как вы думаете? </vt:lpstr>
      <vt:lpstr>Презентация PowerPoint</vt:lpstr>
      <vt:lpstr> «Где найти счастье?»  - спросили у мудреца.      Он     ответил:</vt:lpstr>
      <vt:lpstr> Что же такое профессия? </vt:lpstr>
      <vt:lpstr>Примеры профессий:</vt:lpstr>
      <vt:lpstr>Пустынное поле….</vt:lpstr>
      <vt:lpstr>…прошли годы…и оно неузнаваемо изменилось</vt:lpstr>
      <vt:lpstr>       ….появились красивые, ухоженные    парки,     скверы, площади   с оригинальными клумбами.</vt:lpstr>
      <vt:lpstr>Кто  же создал такую красоту? Люди какой профессии?</vt:lpstr>
      <vt:lpstr>Презентация PowerPoint</vt:lpstr>
      <vt:lpstr>Вначале  садовники,  затем цветоводы, озеленители</vt:lpstr>
      <vt:lpstr>   Профессии садовника, озеленителя, цветовода имеют много общего, они взаимосвязаны между  собой, тесно переплетаются  и практически работа  озеленителя мало чем отличается от  работы цветовода. </vt:lpstr>
      <vt:lpstr>   Цветоводы работают в оранжереях, теплицах, питомниках и в открытом грунте: на опытных участках, в парках, скверах  городов, посёлков.    </vt:lpstr>
      <vt:lpstr>Летим? Летим!</vt:lpstr>
      <vt:lpstr>Города Волгоград и Волжский  с высоты птичьего полёта</vt:lpstr>
      <vt:lpstr>Волгоград. Парк Саши Филиппова.</vt:lpstr>
      <vt:lpstr>Г.Волжский Парк «Гидростроителей»</vt:lpstr>
      <vt:lpstr>Парк в р.п. Средняя Ахтуба памятник и мемориальные плиты </vt:lpstr>
      <vt:lpstr>Презентация PowerPoint</vt:lpstr>
      <vt:lpstr>Пример простого  проекта </vt:lpstr>
      <vt:lpstr>Схемы могут быть простыми….</vt:lpstr>
      <vt:lpstr>…. более сложными.. </vt:lpstr>
      <vt:lpstr>….очень  сложные. </vt:lpstr>
      <vt:lpstr>С чего начинается работа цветовода?</vt:lpstr>
      <vt:lpstr> . Начинается деятельность цветовода, с обработки семян, клубней, луковиц к посадке. Он сортирует их, обрабатывает   специальными препаратами. Готовит в теплице грунт для  посева семян, высадки клубней, луковиц ,затем сеет  посадочный материал для получения рассады .  </vt:lpstr>
      <vt:lpstr>Строго выполняет режим ухода за выращиванием рассады. Проходит  время и рассада готова.  Пора выходить   на работу в парки.</vt:lpstr>
      <vt:lpstr>В местах озеленения с наступлением тёплого времени делают размётку клумб , рыхлят в них почву, вносят удобрения. </vt:lpstr>
      <vt:lpstr>Презентация PowerPoint</vt:lpstr>
      <vt:lpstr>Презентация PowerPoint</vt:lpstr>
      <vt:lpstr>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проверка</vt:lpstr>
      <vt:lpstr>Поздравляем! Вы прошли тестирование.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</dc:creator>
  <cp:lastModifiedBy>vadim</cp:lastModifiedBy>
  <cp:revision>494</cp:revision>
  <dcterms:created xsi:type="dcterms:W3CDTF">2018-12-21T17:29:42Z</dcterms:created>
  <dcterms:modified xsi:type="dcterms:W3CDTF">2019-02-17T15:55:21Z</dcterms:modified>
</cp:coreProperties>
</file>