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  <p:sldId id="263" r:id="rId6"/>
    <p:sldId id="268" r:id="rId7"/>
    <p:sldId id="270" r:id="rId8"/>
    <p:sldId id="269" r:id="rId9"/>
    <p:sldId id="271" r:id="rId10"/>
    <p:sldId id="272" r:id="rId11"/>
    <p:sldId id="262" r:id="rId12"/>
    <p:sldId id="273" r:id="rId13"/>
    <p:sldId id="258" r:id="rId14"/>
    <p:sldId id="274" r:id="rId15"/>
    <p:sldId id="261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656183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Газон - современная лужайка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31459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22107"/>
            <a:ext cx="6912768" cy="459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Специальный газон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806489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Уход за газоном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Полив газона.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2. Подкормка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3. Вычесывание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Стрижка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5. Аэрация газона.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 Мульчирование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7. Прополка сорняков.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8. Подсеивание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pPr>
              <a:buNone/>
            </a:pP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1.Полив газона.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2. Подкормка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92896"/>
            <a:ext cx="393871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84984"/>
            <a:ext cx="4536504" cy="341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Вычесывание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Стрижка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5. Аэрация газона.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admin\Desktop\РИП\ГАзон\86141f0cf0dbb14ee7adf19e65b796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2780928"/>
            <a:ext cx="3726884" cy="3567887"/>
          </a:xfrm>
          <a:prstGeom prst="rect">
            <a:avLst/>
          </a:prstGeom>
          <a:noFill/>
        </p:spPr>
      </p:pic>
      <p:pic>
        <p:nvPicPr>
          <p:cNvPr id="2051" name="Picture 3" descr="C:\Users\admin\Desktop\РИП\ГАзон\HTB1_Y0Em7UmBKNjSZFOq6yb2XX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88640"/>
            <a:ext cx="2520280" cy="2880320"/>
          </a:xfrm>
          <a:prstGeom prst="rect">
            <a:avLst/>
          </a:prstGeom>
          <a:noFill/>
        </p:spPr>
      </p:pic>
      <p:pic>
        <p:nvPicPr>
          <p:cNvPr id="2052" name="Picture 4" descr="C:\Users\admin\Desktop\РИП\ГАзон\e6ff0f49caf8a030ae0f612e4aebb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84984"/>
            <a:ext cx="3240360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 Мульчирование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7. Прополка сорняков.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8. Подсеивание</a:t>
            </a:r>
            <a:b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газона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548680"/>
            <a:ext cx="363589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40968"/>
            <a:ext cx="4141552" cy="3421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717032"/>
            <a:ext cx="4380613" cy="28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8378"/>
          </a:xfrm>
        </p:spPr>
        <p:txBody>
          <a:bodyPr>
            <a:noAutofit/>
          </a:bodyPr>
          <a:lstStyle/>
          <a:p>
            <a:pPr lvl="0" algn="l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Этапы  посадки газона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Разметка участка.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Удаление сорняков, перекапывание, выравнивание, укладка дренажа.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Внесение удобрений, улучшение состава почвы.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Утрамбовка.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Посев семян.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Полив.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3371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dmin\Desktop\РИП\ГАзон\kak-obustroit-gazon-na-balkone-i-lodzhi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04134"/>
            <a:ext cx="3600400" cy="2700300"/>
          </a:xfrm>
          <a:prstGeom prst="rect">
            <a:avLst/>
          </a:prstGeom>
          <a:noFill/>
        </p:spPr>
      </p:pic>
      <p:pic>
        <p:nvPicPr>
          <p:cNvPr id="4099" name="Picture 3" descr="C:\Users\admin\Desktop\РИП\ГАзон\f84628a914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69246"/>
            <a:ext cx="3310973" cy="2484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Дренаж для газона.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776864" cy="381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Рулонный газон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РИП\ГАзон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4104456" cy="3700739"/>
          </a:xfrm>
          <a:prstGeom prst="rect">
            <a:avLst/>
          </a:prstGeom>
          <a:noFill/>
        </p:spPr>
      </p:pic>
      <p:pic>
        <p:nvPicPr>
          <p:cNvPr id="1028" name="Picture 4" descr="C:\Users\admin\Desktop\РИП\ГАзон\shutterstock_66235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708920"/>
            <a:ext cx="3960440" cy="3357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Посевной газон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admin\Desktop\РИП\ГАзон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46551"/>
            <a:ext cx="8229600" cy="4650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Травосмесь газона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83d0e11b88fc3d5640563a3c7eb197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149080"/>
            <a:ext cx="4311634" cy="240029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1800200" cy="26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13230" t="11340" r="5501" b="4241"/>
          <a:stretch>
            <a:fillRect/>
          </a:stretch>
        </p:blipFill>
        <p:spPr bwMode="auto">
          <a:xfrm>
            <a:off x="5796136" y="1556792"/>
            <a:ext cx="309634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184eeb1f360db396500715a2dba34b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476253" cy="3043444"/>
          </a:xfrm>
          <a:prstGeom prst="rect">
            <a:avLst/>
          </a:prstGeom>
          <a:noFill/>
        </p:spPr>
      </p:pic>
      <p:pic>
        <p:nvPicPr>
          <p:cNvPr id="5123" name="Picture 3" descr="C:\Users\admin\Desktop\bc9a689ab240f0e5e4ffb94ce37ef0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117" y="260648"/>
            <a:ext cx="3840427" cy="3096344"/>
          </a:xfrm>
          <a:prstGeom prst="rect">
            <a:avLst/>
          </a:prstGeom>
          <a:noFill/>
        </p:spPr>
      </p:pic>
      <p:pic>
        <p:nvPicPr>
          <p:cNvPr id="5124" name="Picture 4" descr="C:\Users\admin\Desktop\04d9ab9ba70bc859769ce5b2d8ca89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3573016"/>
            <a:ext cx="3845414" cy="2884060"/>
          </a:xfrm>
          <a:prstGeom prst="rect">
            <a:avLst/>
          </a:prstGeom>
          <a:noFill/>
        </p:spPr>
      </p:pic>
      <p:pic>
        <p:nvPicPr>
          <p:cNvPr id="5125" name="Picture 5" descr="C:\Users\admin\Desktop\649a6fd727c9103ea9924eaf59389d8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645024"/>
            <a:ext cx="3770940" cy="2828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Мавританский газон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00200"/>
            <a:ext cx="7344815" cy="49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Травяной газон.</a:t>
            </a:r>
            <a:endParaRPr lang="ru-RU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375" y="1600200"/>
            <a:ext cx="657524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Спортивный газон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5629" y="1600200"/>
            <a:ext cx="61327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Нетравяной</a:t>
            </a: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газон. 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7050732" cy="458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167</Words>
  <Application>Microsoft Office PowerPoint</Application>
  <PresentationFormat>Экран (4:3)</PresentationFormat>
  <Paragraphs>23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Газон - современная лужайка</vt:lpstr>
      <vt:lpstr>Рулонный газон</vt:lpstr>
      <vt:lpstr>Посевной газон</vt:lpstr>
      <vt:lpstr>Травосмесь газона</vt:lpstr>
      <vt:lpstr>Презентация PowerPoint</vt:lpstr>
      <vt:lpstr>Мавританский газон</vt:lpstr>
      <vt:lpstr>Травяной газон.</vt:lpstr>
      <vt:lpstr>Спортивный газон</vt:lpstr>
      <vt:lpstr>Нетравяной газон. </vt:lpstr>
      <vt:lpstr>Специальный газон</vt:lpstr>
      <vt:lpstr>Уход за газоном</vt:lpstr>
      <vt:lpstr>1.Полив газона.   2. Подкормка газона.  </vt:lpstr>
      <vt:lpstr>3. Вычесывание газона.  4. Стрижка газона.   5. Аэрация газона.  </vt:lpstr>
      <vt:lpstr> 6. Мульчирование .  7. Прополка сорняков.  8. Подсеивание  газона .  </vt:lpstr>
      <vt:lpstr>Этапы  посадки газона Разметка участка. Удаление сорняков, перекапывание, выравнивание, укладка дренажа. Внесение удобрений, улучшение состава почвы. Утрамбовка. Посев семян. Полив. </vt:lpstr>
      <vt:lpstr>Дренаж для газона.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vadim</cp:lastModifiedBy>
  <cp:revision>29</cp:revision>
  <dcterms:created xsi:type="dcterms:W3CDTF">2021-08-15T11:22:33Z</dcterms:created>
  <dcterms:modified xsi:type="dcterms:W3CDTF">2023-02-08T14:44:37Z</dcterms:modified>
</cp:coreProperties>
</file>