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89" r:id="rId3"/>
    <p:sldId id="258" r:id="rId4"/>
    <p:sldId id="312" r:id="rId5"/>
    <p:sldId id="260" r:id="rId6"/>
    <p:sldId id="292" r:id="rId7"/>
    <p:sldId id="294" r:id="rId8"/>
    <p:sldId id="266" r:id="rId9"/>
    <p:sldId id="295" r:id="rId10"/>
    <p:sldId id="313" r:id="rId11"/>
    <p:sldId id="314" r:id="rId12"/>
    <p:sldId id="262" r:id="rId13"/>
    <p:sldId id="268" r:id="rId14"/>
    <p:sldId id="296" r:id="rId15"/>
    <p:sldId id="269" r:id="rId16"/>
    <p:sldId id="298" r:id="rId17"/>
    <p:sldId id="271" r:id="rId18"/>
    <p:sldId id="300" r:id="rId19"/>
    <p:sldId id="301" r:id="rId20"/>
    <p:sldId id="302" r:id="rId21"/>
    <p:sldId id="303" r:id="rId22"/>
    <p:sldId id="304" r:id="rId23"/>
    <p:sldId id="306" r:id="rId24"/>
    <p:sldId id="278" r:id="rId25"/>
    <p:sldId id="277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309" r:id="rId36"/>
    <p:sldId id="311" r:id="rId37"/>
    <p:sldId id="310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E63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907" autoAdjust="0"/>
  </p:normalViewPr>
  <p:slideViewPr>
    <p:cSldViewPr>
      <p:cViewPr varScale="1">
        <p:scale>
          <a:sx n="102" d="100"/>
          <a:sy n="102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E949D0-27E4-48E9-8EE7-93BEA399BD3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292321-8572-48E4-A6BC-8E9A988434B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292321-8572-48E4-A6BC-8E9A988434B2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292321-8572-48E4-A6BC-8E9A988434B2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E6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891187" y="3244334"/>
            <a:ext cx="33616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однолетнее цветковое растение</a:t>
            </a:r>
            <a:endParaRPr lang="ru-RU" dirty="0"/>
          </a:p>
        </p:txBody>
      </p:sp>
      <p:pic>
        <p:nvPicPr>
          <p:cNvPr id="5" name="Picture 2" descr="Красивые однолетники на садовой клумб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85786" y="2143116"/>
            <a:ext cx="77153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Однолетние растения</a:t>
            </a:r>
            <a:endParaRPr lang="ru-RU" sz="60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3730" name="Picture 2" descr="Портулак огород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357554" y="5643578"/>
            <a:ext cx="5143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Огородный   портулак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4754" name="Picture 2" descr="https://na-dache.pro/uploads/posts/2021-05/1621722540_21-p-foto-rasteniya-portulak-makhrovii-na-klumb-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42974" y="0"/>
            <a:ext cx="9786974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3108" y="5643578"/>
            <a:ext cx="4857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643042" y="5643578"/>
            <a:ext cx="7000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Крупноцветковый   портулак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iki-dacha.ru/wp-content/uploads/2021/12/2-5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14480" y="4786322"/>
            <a:ext cx="5429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Клумба   из портулака 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Бархатц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14942" y="500042"/>
            <a:ext cx="20425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Бархатцы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stroy-podskazka.ru/images/article/thumb/718-0/2019/03/tonkosti-oformleniya-klumby-iz-barhatcev-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57224" y="5715016"/>
            <a:ext cx="8286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Клумба с низкорослыми  бархатцами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3794" name="Picture 2" descr="Бальзами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86050" y="5643578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Бальзамин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8370" name="Picture 2" descr="Ковёр из бальзамина на клумб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00166" y="500042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Ковёр из бальзамина на клумбе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Календул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1748" name="Picture 4" descr="Календула - Самые неприхотливые цветы для дач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na-dache.pro/uploads/posts/2021-05/1620393033_14-p-salviya-na-klumbe-foto-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86974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572000" y="5572140"/>
            <a:ext cx="3857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Сальвия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3490" name="Picture 2" descr="Общая информац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00562" cy="3286124"/>
          </a:xfrm>
          <a:prstGeom prst="rect">
            <a:avLst/>
          </a:prstGeom>
          <a:noFill/>
        </p:spPr>
      </p:pic>
      <p:pic>
        <p:nvPicPr>
          <p:cNvPr id="63492" name="Picture 4" descr="Луговая сальви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0"/>
            <a:ext cx="4572000" cy="321468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14348" y="2428869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лекарственная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57884" y="2357430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Луговая 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494" name="Picture 6" descr="Лесная сальвия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286124"/>
            <a:ext cx="4429124" cy="357187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928662" y="5929330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Лесная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сальвия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496" name="Picture 8" descr="Болотная сальвия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2" y="3286124"/>
            <a:ext cx="4857784" cy="357187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072066" y="5857892"/>
            <a:ext cx="40719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Болотная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сальвия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sad-fialok.ru/wp-content/uploads/0/a/3/0a31dd0ca032e91f4c223dc78764b9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2468" name="Picture 4" descr="http://landshaftadvice.ru/wp-content/uploads/2019/04/Salviya-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4282" y="357166"/>
            <a:ext cx="47863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Разные виды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сальвии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на клумбе.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42" name="Picture 2" descr="Вербена (85 фото): виды, уход и выращива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488" y="5786454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Вербена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5538" name="Picture 2" descr="https://static.tildacdn.com/tild6530-3963-4131-b137-356532363730/cvety-raznye-vmeste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86049" y="214290"/>
            <a:ext cx="6143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Различные виды  вербены 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6562" name="Picture 2" descr="https://flowergarden.pro/wp-content/uploads/2077/01/nasturtsiya-vyushhayas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86116" y="500042"/>
            <a:ext cx="21365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настурция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Заборы плотно закрытые вьюнам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857620" y="5500702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вьюнок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https://na-dache.pro/uploads/posts/2021-04/1619408319_56-p-na-uchastke-vyushchiesya-tsveti-dlya-zabor-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143375"/>
            <a:ext cx="9525000" cy="110013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488" y="5357826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Разные  виды   вьюнка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na-dache.pro/uploads/posts/2021-05/1620535435_33-p-klumba-iz-odnoletnikov-neprerivnogo-foto-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na-dache.pro/uploads/posts/2021-05/1620535466_68-p-klumba-iz-odnoletnikov-neprerivnogo-foto-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na-dache.pro/uploads/posts/2021-05/1620535444_41-p-klumba-iz-odnoletnikov-neprerivnogo-foto-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8690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http://s1.fotokto.ru/photo/full/73/738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Косме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357554" y="428604"/>
            <a:ext cx="27860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Космея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https://i.ytimg.com/vi/66wQSPCDPXI/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http://mtdata.ru/u25/photo7007/20111026709-0/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https://na-dache.pro/uploads/posts/2021-06/1623308831_18-p-foto-rasteniya-tsvetnik-iz-roz-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789218" y="-3714800"/>
            <a:ext cx="18896005" cy="12315836"/>
          </a:xfrm>
          <a:prstGeom prst="rect">
            <a:avLst/>
          </a:prstGeom>
          <a:noFill/>
        </p:spPr>
      </p:pic>
      <p:pic>
        <p:nvPicPr>
          <p:cNvPr id="43012" name="Picture 4" descr="https://i05.fotocdn.net/s112/8d5cbb8ae722ef5d/public_pin_l/253014644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215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https://www.1zoom.ru/big2/132/248123-sveti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https://flo.discus-club.ru/images/stories/landshaftnjj-dizajn/kaskad-iz-chrysanthem/kaskad-iz-chrysanthem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8610" name="Picture 2" descr="Смайлики, Смайлик, Икона, Улыб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358346" cy="7072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43050"/>
            <a:ext cx="9144000" cy="4525963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Радость, которая, это улыбка, дарит, цветы, солнца.</a:t>
            </a:r>
          </a:p>
          <a:p>
            <a:endParaRPr lang="ru-RU" dirty="0"/>
          </a:p>
        </p:txBody>
      </p:sp>
      <p:pic>
        <p:nvPicPr>
          <p:cNvPr id="71682" name="Picture 2" descr="Мультфильм, Смайлик, Просит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7786742" cy="50958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7586" name="Picture 2" descr="https://m.obsuzhday.com/user_media/869/2eb/2e1/8ca9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5572141"/>
            <a:ext cx="8572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Цветы-это улыбка солнца, которая дарит радость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Сорта косме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86050" y="285729"/>
            <a:ext cx="464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Виды    </a:t>
            </a:r>
            <a:r>
              <a:rPr lang="ru-RU" sz="4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космеи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ogorod365.com/wp-content/uploads/2020/01/Kogda-sazhat-astry5-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929454" y="428604"/>
            <a:ext cx="7796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Астры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428860" y="428604"/>
            <a:ext cx="6000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Высокорослые астры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https://korneich.ru/wp-content/uploads/2018/06/9fd8c1eb444c49aa8bff8132d4f53bc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714744" y="4929198"/>
            <a:ext cx="52149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Бордюрные астры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4274" name="Picture 2" descr="https://stroy-podskazka.ru/images/article/orig/2019/03/petuniya-vidy-vyrashchivanie-v-domashnih-usloviyah-i-bolezni-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868" y="5715016"/>
            <a:ext cx="371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Царство  петунии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 descr="Василь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86446" y="642918"/>
            <a:ext cx="20056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Васильки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8" name="Picture 2" descr="Температура и освещ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143240" y="5643578"/>
            <a:ext cx="4929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Ковёр из васильков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ttps://na-dache.pro/uploads/posts/2021-05/1620437437_36-p-klumba-s-vasilkami-foto-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214546" y="5429264"/>
            <a:ext cx="65008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Разноцветие</a:t>
            </a: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васильков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</TotalTime>
  <Words>86</Words>
  <PresentationFormat>Экран (4:3)</PresentationFormat>
  <Paragraphs>41</Paragraphs>
  <Slides>37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Вера</dc:creator>
  <cp:lastModifiedBy>777</cp:lastModifiedBy>
  <cp:revision>133</cp:revision>
  <dcterms:created xsi:type="dcterms:W3CDTF">2022-01-30T13:55:01Z</dcterms:created>
  <dcterms:modified xsi:type="dcterms:W3CDTF">2001-12-31T21:18:52Z</dcterms:modified>
</cp:coreProperties>
</file>