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FF9EF2-5A6D-49E2-8ADF-17767FD05A0C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492896"/>
            <a:ext cx="8458200" cy="1222375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Выбор за тобой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658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1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          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0741320"/>
              </p:ext>
            </p:extLst>
          </p:nvPr>
        </p:nvGraphicFramePr>
        <p:xfrm>
          <a:off x="179512" y="620688"/>
          <a:ext cx="8784976" cy="6200752"/>
        </p:xfrm>
        <a:graphic>
          <a:graphicData uri="http://schemas.openxmlformats.org/drawingml/2006/table">
            <a:tbl>
              <a:tblPr firstRow="1" firstCol="1" bandRow="1"/>
              <a:tblGrid>
                <a:gridCol w="4579711"/>
                <a:gridCol w="4205265"/>
              </a:tblGrid>
              <a:tr h="491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1а. Ухаживать за животными.  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1б Обслуживать машины, приборы (следить, регулировать)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2а. Помогать людям, лечить их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2б. Составлять таблицы,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схемы.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3а. Обсуждать художественные книги.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3б. Следить за состоянием, развитием растений.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4а. Управлять каким-либо грузовым, подъёмным,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транспортным средством.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4б. Рекламировать и продавать товары.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5а. Выполнять расчёты, вычисления.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5б. Копировать рисунки, настраивать музыкальные инструменты.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6а. Выращивать и лечить  животных какой-либо породы.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6б. Сообщать, разъяснять людям нужные для них сведения.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7а. Красить или расписывать стены помещений, поверхность изделий.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7б. Осуществлять монтаж здания или сборку машин, приборов.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8а. Оказывать людям  помощь при ранениях, ушибах, ожогах и т.п.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8б. Участвовать в подготовке  концертов, выступать на сцене.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9а. Ремонтировать изделия, вещи (одежду, технику), жилище.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9б. Искать и исправлять ошибки в текстах, таблицах, рисунках.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10а. Выводить новые сорта растений.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10б. Работать на компьютере.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11а. Вести борьбу с болезнями растений, с вредителями леса, сада.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11б. Изготовлять по чертежам детали, изделия (машины, одежду), строить здания.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12а. Разбирать споры и ссоры между людьми.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12б. Заниматься черчением.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67544" y="17132"/>
            <a:ext cx="7153753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Ответьте на вопрос: «Мне нравится…»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33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5276190"/>
              </p:ext>
            </p:extLst>
          </p:nvPr>
        </p:nvGraphicFramePr>
        <p:xfrm>
          <a:off x="467542" y="404664"/>
          <a:ext cx="8280923" cy="6339034"/>
        </p:xfrm>
        <a:graphic>
          <a:graphicData uri="http://schemas.openxmlformats.org/drawingml/2006/table">
            <a:tbl>
              <a:tblPr firstRow="1" firstCol="1" bandRow="1"/>
              <a:tblGrid>
                <a:gridCol w="831253"/>
                <a:gridCol w="1489934"/>
                <a:gridCol w="1489934"/>
                <a:gridCol w="1489934"/>
                <a:gridCol w="1489934"/>
                <a:gridCol w="1489934"/>
              </a:tblGrid>
              <a:tr h="69955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Группы профессий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П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Т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Ч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З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-Х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71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792088"/>
          </a:xfrm>
        </p:spPr>
        <p:txBody>
          <a:bodyPr>
            <a:normAutofit/>
          </a:bodyPr>
          <a:lstStyle/>
          <a:p>
            <a:r>
              <a:rPr lang="ru-RU" dirty="0" smtClean="0"/>
              <a:t>Тестирование по цветоводству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812088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1.	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Цветовод  это....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	это человек, который занят в сфере озеленения и тепличного выращивания растений;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	это человек, который  занимаются выращиванием цветов и декоративно-кустарниковых растений, а также уходом за ними;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в)	это человек, который ухаживает за сельскохозяйственными угодьями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 Человек данной специальности обязательно должен знать: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а)	названия многочисленных сортов растений и способы ухода за ними;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б)	особенности размножения и специфические болезни цветов;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в)	приемы обрезки деревьев.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643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264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Цветовод должен уметь: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обрабатывать семена, клубни, луковицы и  подготавливать их к посеву и посадке;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придумывать оформление парков и скверов.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опрыскивать цветы дезинфицирующими средствами, следить за удалением сорняков, окучивать, пропалывать.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4.Цветоводу необходимо быть: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внимательным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бережливым и аккуратным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 иметь хорошее зрение и обоняние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	выносливым  и трудолюбивым</a:t>
            </a:r>
          </a:p>
        </p:txBody>
      </p:sp>
    </p:spTree>
    <p:extLst>
      <p:ext uri="{BB962C8B-B14F-4D97-AF65-F5344CB8AC3E}">
        <p14:creationId xmlns:p14="http://schemas.microsoft.com/office/powerpoint/2010/main" val="4001085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86800" cy="8382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5.Какой цветок расцветает жёлтым, а со временем становится белым и пушистым?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Ромашка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Лютик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Одуванчик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6. Цветок, который не выращивают на подоконнике.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Это…..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герань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георгин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 фуксия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 кактус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3649588" cy="228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5243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Какой  это цветок?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дельфиниум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ирис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04864"/>
            <a:ext cx="5616624" cy="4186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215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8. Название какого цветка с греческого языка переводится «звезда»?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Это…..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хризантема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георгин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 календула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 астра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3212976"/>
            <a:ext cx="5929896" cy="333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793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9. Какой  это цветок?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 гвоздика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 астра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763" y="2014538"/>
            <a:ext cx="5932685" cy="4417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079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10. Напишите строение цветка?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5892"/>
            <a:ext cx="6853212" cy="514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29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686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4162"/>
            <a:ext cx="888409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7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r>
              <a:rPr lang="ru-RU" sz="80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 Выбор </a:t>
            </a:r>
            <a:r>
              <a:rPr lang="ru-RU" sz="8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за тобой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325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>
            <a:normAutofit fontScale="92500"/>
          </a:bodyPr>
          <a:lstStyle/>
          <a:p>
            <a:pPr marL="0" indent="0" algn="r">
              <a:spcAft>
                <a:spcPts val="0"/>
              </a:spcAft>
              <a:buNone/>
            </a:pPr>
            <a:r>
              <a:rPr lang="ru-RU" sz="44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Если человек не знает,</a:t>
            </a:r>
            <a:endParaRPr lang="ru-RU" sz="4000" b="1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к какой пристани он держит путь, </a:t>
            </a:r>
            <a:endParaRPr lang="ru-RU" sz="4000" b="1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для него ни один ветер </a:t>
            </a:r>
            <a:endParaRPr lang="ru-RU" sz="4000" b="1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не будет попутным.</a:t>
            </a:r>
          </a:p>
          <a:p>
            <a:pPr marL="0" indent="0" algn="r">
              <a:spcAft>
                <a:spcPts val="0"/>
              </a:spcAft>
              <a:buNone/>
            </a:pPr>
            <a:endParaRPr lang="ru-RU" sz="4000" b="1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4400" b="1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Сенека</a:t>
            </a:r>
            <a:endParaRPr lang="ru-RU" sz="4000" b="1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endParaRPr lang="ru-RU" sz="2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Древнеримский философ</a:t>
            </a:r>
            <a:endParaRPr lang="ru-RU" sz="2800" dirty="0" smtClean="0">
              <a:solidFill>
                <a:srgbClr val="000000"/>
              </a:solidFill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8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765136"/>
              </p:ext>
            </p:extLst>
          </p:nvPr>
        </p:nvGraphicFramePr>
        <p:xfrm>
          <a:off x="4276725" y="3124200"/>
          <a:ext cx="59055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Объект упаковщика для оболочки" showAsIcon="1" r:id="rId3" imgW="590400" imgH="607680" progId="Package">
                  <p:embed/>
                </p:oleObj>
              </mc:Choice>
              <mc:Fallback>
                <p:oleObj name="Объект упаковщика для оболочки" showAsIcon="1" r:id="rId3" imgW="590400" imgH="6076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6725" y="3124200"/>
                        <a:ext cx="590550" cy="60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37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564"/>
            <a:ext cx="8686800" cy="838200"/>
          </a:xfrm>
        </p:spPr>
        <p:txBody>
          <a:bodyPr>
            <a:normAutofit fontScale="90000"/>
          </a:bodyPr>
          <a:lstStyle/>
          <a:p>
            <a:pPr lvl="0"/>
            <a:r>
              <a:rPr lang="ru-RU" sz="4400" b="1" u="sng" dirty="0"/>
              <a:t>«Человек - человек»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32" name="Picture 8" descr="E:\профессии\человек человек\800x600_77228_news_sanitarkavbolnic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28" y="260648"/>
            <a:ext cx="3961891" cy="255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профессии\человек человек\10-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3779912" cy="252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профессии\человек человек\1567563448_parikmaher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0" y="4162518"/>
            <a:ext cx="3593976" cy="269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профессии\человек человек\SAN_86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377991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профессии\человек человек\ds_14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955" y="2204864"/>
            <a:ext cx="3876157" cy="234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5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55"/>
            <a:ext cx="8686800" cy="8382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</a:t>
            </a:r>
            <a:r>
              <a:rPr lang="ru-RU" sz="4000" b="1" u="sng" dirty="0" smtClean="0"/>
              <a:t>Человек - техника</a:t>
            </a:r>
            <a:r>
              <a:rPr lang="ru-RU" sz="4000" b="1" u="sng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E:\профессии\человек техника\3e8b19s-1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9" y="484283"/>
            <a:ext cx="4226571" cy="311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профессии\человек техника\daf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1746"/>
            <a:ext cx="4751888" cy="316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профессии\человек техника\Depositphotos_7423370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168" y="0"/>
            <a:ext cx="3964832" cy="264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профессии\человек техника\img_5772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3841105" cy="256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профессии\человек техника\slesar-po-remontu-avtomobile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48" y="4165301"/>
            <a:ext cx="4110992" cy="269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52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«Человек - знаковая система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профессии\человек знак\2499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38" y="915112"/>
            <a:ext cx="4114502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профессии\человек знак\C_oIWBKXgAACuC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58933"/>
            <a:ext cx="3711355" cy="27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профессии\человек знак\минВеб-программист-за-работо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89" y="3651417"/>
            <a:ext cx="4263880" cy="283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02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790511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«Человек – художественный образ»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E:\профессии\человек худ.образ\photo_1456305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283" y="585305"/>
            <a:ext cx="4067944" cy="271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профессии\человек худ.образ\e912a4dc9a54dd94b6abb223bddb4d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697" y="3861048"/>
            <a:ext cx="4360018" cy="290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профессии\человек худ.образ\img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5" y="3660813"/>
            <a:ext cx="4286481" cy="321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профессии\человек худ.образ\Беналиев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45" y="585305"/>
            <a:ext cx="4287372" cy="241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F:\профессии\человек худ.образ\xCi5006F8lK4eZ1RNUYq8g.jpe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3672408" cy="245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2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«Человек – природа»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E:\профессии\человек природа\article78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184" y="652920"/>
            <a:ext cx="4546655" cy="270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профессии\человек природа\6c5d4e72335f05ece9b4d543da75ee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183" y="3356991"/>
            <a:ext cx="4546655" cy="340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профессии\человек природа\1496391368_5_dsc38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52921"/>
            <a:ext cx="4378006" cy="292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профессии\человек природа\chto-nado-uznat-u-veterinara-2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4" y="3140968"/>
            <a:ext cx="4405910" cy="36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7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E:\профессии\человек природа\kak-pravilno-polivat-antur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78" y="2991565"/>
            <a:ext cx="5408437" cy="386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профессии\человек природа\hello_html_m40ffb05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72" y="1"/>
            <a:ext cx="4521128" cy="319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E:\профессии\человек природа\gde-zakonchit-nedelnye-nedolgie-kursy-i-master_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6997" cy="29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профессии\человек природа\strad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797" y="2353137"/>
            <a:ext cx="3173901" cy="236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профессии\человек природа\Zk0wDvldH4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4" t="1124" r="-11040" b="-1124"/>
          <a:stretch/>
        </p:blipFill>
        <p:spPr bwMode="auto">
          <a:xfrm>
            <a:off x="4622872" y="4349359"/>
            <a:ext cx="3049907" cy="252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E:\профессии\человек природа\istockphoto-622515654-1024x1024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3436" y="3184386"/>
            <a:ext cx="2332444" cy="367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9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173</TotalTime>
  <Words>431</Words>
  <Application>Microsoft Office PowerPoint</Application>
  <PresentationFormat>Экран (4:3)</PresentationFormat>
  <Paragraphs>165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Трек</vt:lpstr>
      <vt:lpstr>Объект упаковщика для оболочки</vt:lpstr>
      <vt:lpstr>Выбор за тобой</vt:lpstr>
      <vt:lpstr>Презентация PowerPoint</vt:lpstr>
      <vt:lpstr>Презентация PowerPoint</vt:lpstr>
      <vt:lpstr>«Человек - человек» </vt:lpstr>
      <vt:lpstr>«Человек - техника» </vt:lpstr>
      <vt:lpstr>«Человек - знаковая система </vt:lpstr>
      <vt:lpstr>«Человек – художественный образ» </vt:lpstr>
      <vt:lpstr>«Человек – природа» </vt:lpstr>
      <vt:lpstr>Презентация PowerPoint</vt:lpstr>
      <vt:lpstr>                                                  </vt:lpstr>
      <vt:lpstr>Презентация PowerPoint</vt:lpstr>
      <vt:lpstr>Тестирование по цветоводству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10. Напишите строение цветка?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за тобой</dc:title>
  <dc:creator>пользователь</dc:creator>
  <cp:lastModifiedBy>пользователь</cp:lastModifiedBy>
  <cp:revision>18</cp:revision>
  <dcterms:created xsi:type="dcterms:W3CDTF">2020-11-11T09:20:07Z</dcterms:created>
  <dcterms:modified xsi:type="dcterms:W3CDTF">2020-12-03T09:56:37Z</dcterms:modified>
</cp:coreProperties>
</file>