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323" r:id="rId3"/>
    <p:sldId id="319" r:id="rId4"/>
    <p:sldId id="260" r:id="rId5"/>
    <p:sldId id="257" r:id="rId6"/>
    <p:sldId id="261" r:id="rId7"/>
    <p:sldId id="298" r:id="rId8"/>
    <p:sldId id="303" r:id="rId9"/>
    <p:sldId id="273" r:id="rId10"/>
    <p:sldId id="269" r:id="rId11"/>
    <p:sldId id="268" r:id="rId12"/>
    <p:sldId id="270" r:id="rId13"/>
    <p:sldId id="300" r:id="rId14"/>
    <p:sldId id="316" r:id="rId15"/>
    <p:sldId id="304" r:id="rId16"/>
    <p:sldId id="265" r:id="rId17"/>
    <p:sldId id="320" r:id="rId18"/>
    <p:sldId id="277" r:id="rId19"/>
    <p:sldId id="279" r:id="rId20"/>
    <p:sldId id="278" r:id="rId21"/>
    <p:sldId id="305" r:id="rId22"/>
    <p:sldId id="289" r:id="rId23"/>
    <p:sldId id="295" r:id="rId24"/>
    <p:sldId id="292" r:id="rId25"/>
    <p:sldId id="308" r:id="rId26"/>
    <p:sldId id="296" r:id="rId27"/>
    <p:sldId id="309" r:id="rId28"/>
    <p:sldId id="310" r:id="rId29"/>
    <p:sldId id="311" r:id="rId30"/>
    <p:sldId id="312" r:id="rId31"/>
    <p:sldId id="313" r:id="rId32"/>
    <p:sldId id="315" r:id="rId33"/>
    <p:sldId id="307" r:id="rId34"/>
    <p:sldId id="32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CD76F-0A10-4C35-9454-6A4049D14B72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0D0ED-F9D6-4389-966D-F533C8945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70D0ED-F9D6-4389-966D-F533C89456E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57826"/>
            <a:ext cx="6400800" cy="9286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32-конечная звезда 4"/>
          <p:cNvSpPr/>
          <p:nvPr/>
        </p:nvSpPr>
        <p:spPr>
          <a:xfrm>
            <a:off x="357158" y="1428736"/>
            <a:ext cx="8643998" cy="3643338"/>
          </a:xfrm>
          <a:prstGeom prst="star3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Культурные  растения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vatars.mds.yandex.net/get-zen_doc/751940/pub_5d0766bac030570d67803566_5d0766f69415b00db99bb5f7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sp>
        <p:nvSpPr>
          <p:cNvPr id="6" name="Пятно 2 5"/>
          <p:cNvSpPr/>
          <p:nvPr/>
        </p:nvSpPr>
        <p:spPr>
          <a:xfrm>
            <a:off x="0" y="4714884"/>
            <a:ext cx="4000496" cy="1557342"/>
          </a:xfrm>
          <a:prstGeom prst="irregularSeal2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одуванчик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Ромаш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571472" y="4357694"/>
            <a:ext cx="3700482" cy="2143140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ромашка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agrostory.com/upload/medialibrary/fa3/fa337d90fb82191243ae0bd549d0f3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285720" y="5143512"/>
            <a:ext cx="4786346" cy="1357322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тысячелистник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Примеры съедобных растений и плод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Примеры съедобных растений и плод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avatars.mds.yandex.net/get-snippets_images/34219/9b958c5530a78360c7204155e6aa5040/414x3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ятно 2 6"/>
          <p:cNvSpPr/>
          <p:nvPr/>
        </p:nvSpPr>
        <p:spPr>
          <a:xfrm>
            <a:off x="5000628" y="571480"/>
            <a:ext cx="4143372" cy="1357322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ландыши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avatars.mds.yandex.net/get-zen_doc/51478/pub_5a829f637ddde816a150b67b_5a82a0d1a815f1745c912153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Цветущие расте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60" y="-285776"/>
            <a:ext cx="9572660" cy="7143776"/>
          </a:xfrm>
          <a:prstGeom prst="rect">
            <a:avLst/>
          </a:prstGeom>
          <a:noFill/>
        </p:spPr>
      </p:pic>
      <p:sp>
        <p:nvSpPr>
          <p:cNvPr id="4" name="12-конечная звезда 3"/>
          <p:cNvSpPr/>
          <p:nvPr/>
        </p:nvSpPr>
        <p:spPr>
          <a:xfrm>
            <a:off x="3071802" y="4500570"/>
            <a:ext cx="5700746" cy="2357430"/>
          </a:xfrm>
          <a:prstGeom prst="star1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Культурные  декоративные растения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Цветущий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алиссум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Алиссу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5857892"/>
          </a:xfrm>
          <a:prstGeom prst="rect">
            <a:avLst/>
          </a:prstGeom>
          <a:noFill/>
        </p:spPr>
      </p:pic>
      <p:pic>
        <p:nvPicPr>
          <p:cNvPr id="19458" name="Picture 2" descr="Разноцветный лилейни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ятно 2 5"/>
          <p:cNvSpPr/>
          <p:nvPr/>
        </p:nvSpPr>
        <p:spPr>
          <a:xfrm>
            <a:off x="5500694" y="5000636"/>
            <a:ext cx="3643306" cy="150019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лилии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://xn--04-6kcue7bya8b6b.xn--p1ai/cache/com_zoo/images/floks-prelestnyi-varigeta_ad9ac8417b8e601217315f61d52de6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5572132" y="4643446"/>
            <a:ext cx="3286148" cy="1571636"/>
          </a:xfrm>
          <a:prstGeom prst="irregularSeal2">
            <a:avLst/>
          </a:prstGeom>
          <a:solidFill>
            <a:srgbClr val="FFFF00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флоксы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Космея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(«космос»)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Розовая косме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pic>
        <p:nvPicPr>
          <p:cNvPr id="4098" name="Picture 2" descr="https://i.pinimg.com/originals/21/dd/43/21dd43ef9545e115a87d5d368bc71c8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715472" cy="6858000"/>
          </a:xfrm>
          <a:prstGeom prst="rect">
            <a:avLst/>
          </a:prstGeom>
          <a:noFill/>
        </p:spPr>
      </p:pic>
      <p:sp>
        <p:nvSpPr>
          <p:cNvPr id="6" name="Пятно 2 5"/>
          <p:cNvSpPr/>
          <p:nvPr/>
        </p:nvSpPr>
        <p:spPr>
          <a:xfrm>
            <a:off x="5929322" y="5072074"/>
            <a:ext cx="3571900" cy="1571636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космея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анютины глазки или фиалка </a:t>
            </a:r>
            <a:r>
              <a:rPr lang="ru-RU" b="1" dirty="0" err="1" smtClean="0"/>
              <a:t>Виттрока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Двулетние цветы - фото, виды, сроки посева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0" y="3929066"/>
            <a:ext cx="3786182" cy="2200284"/>
          </a:xfrm>
          <a:prstGeom prst="irregularSeal2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Анютины глазки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www.culture.ru/storage/images/7c395f8a520ffe3e097cb3ef8921bc97/aaa1803b242f6ba84de5fe48dc1e1e5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429684" cy="78581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лаватера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(дикая роза)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Лаватера однолетня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  <p:pic>
        <p:nvPicPr>
          <p:cNvPr id="3074" name="Picture 2" descr="https://static.ogorodniki.com/ogorod/46/l_d7659011-606b-47a6-aea9-5f7c379d754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</p:spPr>
      </p:pic>
      <p:pic>
        <p:nvPicPr>
          <p:cNvPr id="15362" name="Picture 2" descr="Крупные бутоны пион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728"/>
            <a:ext cx="9144000" cy="6858001"/>
          </a:xfrm>
          <a:prstGeom prst="rect">
            <a:avLst/>
          </a:prstGeom>
          <a:noFill/>
        </p:spPr>
      </p:pic>
      <p:sp>
        <p:nvSpPr>
          <p:cNvPr id="7" name="Пятно 2 6"/>
          <p:cNvSpPr/>
          <p:nvPr/>
        </p:nvSpPr>
        <p:spPr>
          <a:xfrm>
            <a:off x="4000496" y="3857628"/>
            <a:ext cx="3286148" cy="1285884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пионы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Гвоздика садов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ятно 2 2"/>
          <p:cNvSpPr/>
          <p:nvPr/>
        </p:nvSpPr>
        <p:spPr>
          <a:xfrm>
            <a:off x="285720" y="4857760"/>
            <a:ext cx="3429024" cy="1357322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гвоздика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72330" y="528638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8194" name="AutoShape 2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0" name="AutoShape 8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2" name="AutoShape 10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4" name="AutoShape 12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6" name="AutoShape 14" descr="https://turbo-yandex-ru.naydex.net/5yNL41J15/70ff72RSYY5/CRWQrRcAZvPnE5G_gK2savmEJrTUY0B42xX_2pOk4YLuvYHBU2U5KQOg53a3RFz-FBFPfT-Gh5GyZGnXl9rQKd8EEf-GU7BktgD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08" name="AutoShape 16" descr="https://turbo-yandex-ru.naydex.net/5yNL41J15/70ff72RSYY5/CRWQrRcAZvPnE5G_gK2savmEJrTUY0B42xX_2pOk4YLvvMOAEiZ5KQOg5iKjUZ2-FxLPPGsTxhGnMGoA1s5G_ByExClFk6VmN0CEPINqou0_EbP-B3bVsgzF_Irc4zNCLqdaXA545SZKKK5oqAKc6ANGXC-7wojLIvo3ncTXxvdJkRXjnd2gPGXFnjNCrm5uaYOjOEIrzPTEU3mcWm42Xrpt3VdK9WTmQ6ciYiBHGeFPhJ82e0JGhjg5MdfEGs2-h96YpFae7TEvCNM7zSrnZa7GJ7mOKImxylS5UpvtuJo6LhEVhnEvLsSv6uJjANigSQ1cN3QNjs_wdrHTyVqK-ABaFSRQmW02KI1T_wHp7m8mCiXyDqMJcMJZMNvRqjrc_2AfFw255yDKK-3qJgFdqkZN235zhM_Htvp1XwFRTLUM010imd-p-WBL0_aK5GwnY87rsUUhx7gDEv4UFqw5WDTl2J6OvSBmi2FvJOIEGulGj5_9uo8NjHo7NlwIVgI_SJudatjaIb4pzFZ1iWGv72fKK3IDKYv0wdE609dkfl2wrt5einFvrURqbyEnhhnoA4SbtTsBww10ej0QixwKPoNdGe3el6P-5oUbfEUn7Ojiyym5j2fHtwOcuJJXqrbQea0Q18s5Km3MbKVga0bcYoFPWHjyDwtAvvW0lgteRj1LVZPh2JLh96tL333BYC4lo8mhfYmryjUC3fYa3WJ21vnuGZTFdKyvyuzlryaOXGZKypj-uUpGzXP9PNeK0cO0DxBcLBaVZXBlxdI9Dies4KYO7HBD7wxzQt34GlLrtNx56lPVRvik5c5pIeRqgZbrzEue_zuFDEj8ejjeBx5NNYJc1SqbUeY4YISR9Ant5-JuzWYzz2kJe8EadN5b4TtfMC3X1Qr1bmSCZGnu4EZR4IhPWP_6xsICubT21I6SAnzJ2lCh2VelMm2LlPvNoeysaI3iMMmjgDtGEHLcm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https://cdn.pixabay.com/photo/2012/07/19/01/41/tulip-field-52503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Пятно 2 13"/>
          <p:cNvSpPr/>
          <p:nvPr/>
        </p:nvSpPr>
        <p:spPr>
          <a:xfrm>
            <a:off x="4143372" y="4857760"/>
            <a:ext cx="3857652" cy="150019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тюльпаны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Хризантемы садовые многолетние: посадка и уход, фот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4071934" y="5429264"/>
            <a:ext cx="4643470" cy="114300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хризантемы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iki-dacha.ru/wp-content/uploads/2018/12/gl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4500562" y="5214950"/>
            <a:ext cx="3571900" cy="1214446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канны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Финик пальчатый тоже растёт очень медленно, но в отличие от многих домашних пальм способен вырасти очень высоким и раскидисты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7" name="12-конечная звезда 6"/>
          <p:cNvSpPr/>
          <p:nvPr/>
        </p:nvSpPr>
        <p:spPr>
          <a:xfrm>
            <a:off x="5429256" y="4929198"/>
            <a:ext cx="3714744" cy="1843094"/>
          </a:xfrm>
          <a:prstGeom prst="star1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Комнатные  растения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фиалка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avatars.mds.yandex.net/get-turbo/3083993/rthc7981c866cb37cc912f9139ca1a9266c/max_g480_c12_r4x3_pd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2643174" y="5072074"/>
            <a:ext cx="4214842" cy="1357322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фиалка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Аспарагу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3929058" y="4786322"/>
            <a:ext cx="3857652" cy="150019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аспарагус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Декабрист (Шлюмбергера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5072066" y="4786322"/>
            <a:ext cx="3857652" cy="150019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декабрист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cdn.sm-news.ru/wp-content/uploads/2020/10/20/0000000-0a0b6a-grounde.ru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 descr="https://avatars.mds.yandex.net/get-zen_doc/2851998/pub_5f89d99ea70d4515e73e0365_5f89e9f35284e336e58790c2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ятно 2 8"/>
          <p:cNvSpPr/>
          <p:nvPr/>
        </p:nvSpPr>
        <p:spPr>
          <a:xfrm>
            <a:off x="4857752" y="5214950"/>
            <a:ext cx="3929090" cy="1428760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декабрист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Традескан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4572000" y="4857760"/>
            <a:ext cx="4857784" cy="1714512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традесканция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Даже капуста может быть красива и грациозна</a:t>
            </a:r>
            <a:r>
              <a:rPr lang="ru-RU" dirty="0" smtClean="0"/>
              <a:t>,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cdn01.ru/files/users/images/e8/87/e88728fa6537f05712ab33ba64d2e4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ислица (Оксалис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5572132" y="3643314"/>
            <a:ext cx="3571868" cy="257176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кислица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Каланхоэ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715256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3929058" y="5143512"/>
            <a:ext cx="4286280" cy="1928826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колонхоэ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Китайская роз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6667500" cy="5019676"/>
          </a:xfrm>
          <a:prstGeom prst="rect">
            <a:avLst/>
          </a:prstGeom>
          <a:noFill/>
        </p:spPr>
      </p:pic>
      <p:pic>
        <p:nvPicPr>
          <p:cNvPr id="49156" name="Picture 4" descr="Особенности китайской роз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ятно 2 5"/>
          <p:cNvSpPr/>
          <p:nvPr/>
        </p:nvSpPr>
        <p:spPr>
          <a:xfrm>
            <a:off x="5214942" y="3429000"/>
            <a:ext cx="4071966" cy="2928958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Китайская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роза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герань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s://avatars.mds.yandex.net/get-turbo/1541014/rthb0fbea947e502a14b3fdce6c46ef8876/max_g480_c12_r4x3_pd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ятно 2 4"/>
          <p:cNvSpPr/>
          <p:nvPr/>
        </p:nvSpPr>
        <p:spPr>
          <a:xfrm>
            <a:off x="0" y="0"/>
            <a:ext cx="4357686" cy="2714620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Герань или пеларгония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https://i.artfile.ru/3000x2000_827508_%5bwww.ArtFile.ru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5214950"/>
            <a:ext cx="6858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Цветы, как люди, на добро щедры,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И, щедро нежность людям отдавая,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цветут, сердца отогревая,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маленькие тёплые костры».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вы думаете, чем ель отличается от яблони?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26" name="Picture 2" descr="C:\Users\Вера\Downloads\open-uri20150909-7816-1jtd77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429124" cy="5286388"/>
          </a:xfrm>
          <a:prstGeom prst="rect">
            <a:avLst/>
          </a:prstGeom>
          <a:noFill/>
        </p:spPr>
      </p:pic>
      <p:pic>
        <p:nvPicPr>
          <p:cNvPr id="1028" name="Picture 4" descr="Ябло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71612"/>
            <a:ext cx="4357686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58246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Чем похожи мать-и-мачеха и</a:t>
            </a:r>
            <a:r>
              <a:rPr lang="ru-RU" b="1" dirty="0" smtClean="0"/>
              <a:t> </a:t>
            </a:r>
            <a:r>
              <a:rPr lang="ru-RU" sz="4000" b="1" dirty="0" smtClean="0"/>
              <a:t>помидор?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504351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098" name="Picture 2" descr="Мать-и-мачех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214810" cy="5929330"/>
          </a:xfrm>
          <a:prstGeom prst="rect">
            <a:avLst/>
          </a:prstGeom>
          <a:noFill/>
        </p:spPr>
      </p:pic>
      <p:pic>
        <p:nvPicPr>
          <p:cNvPr id="4100" name="Picture 4" descr="Помидо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572000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Все растения можно разделить на две группы: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85992"/>
            <a:ext cx="4038600" cy="3840171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Растения, за которыми ухаживает человек.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 -    культурные растения.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357430"/>
            <a:ext cx="4038600" cy="3768733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Растения, которые растут сами по себе.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– дикорастущие растения.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065515">
            <a:off x="4100455" y="1141548"/>
            <a:ext cx="81280" cy="1516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9496524" flipH="1">
            <a:off x="5059456" y="1144365"/>
            <a:ext cx="45719" cy="15021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ая выноска 1"/>
          <p:cNvSpPr/>
          <p:nvPr/>
        </p:nvSpPr>
        <p:spPr>
          <a:xfrm>
            <a:off x="1357290" y="285728"/>
            <a:ext cx="6715172" cy="969838"/>
          </a:xfrm>
          <a:prstGeom prst="wedgeRectCallout">
            <a:avLst>
              <a:gd name="adj1" fmla="val -5959"/>
              <a:gd name="adj2" fmla="val 313526"/>
            </a:avLst>
          </a:prstGeom>
          <a:solidFill>
            <a:schemeClr val="accent6">
              <a:lumMod val="40000"/>
              <a:lumOff val="6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Цветочно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–декоративные растения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28596" y="3000372"/>
            <a:ext cx="2643206" cy="1890528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дикорастущие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357554" y="3214686"/>
            <a:ext cx="2643206" cy="1714512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культурные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6429388" y="2786058"/>
            <a:ext cx="2357454" cy="2000264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комнатные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www.sunhome.ru/i/wallpapers/230/cvetuschii-lug-v3.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12-конечная звезда 6"/>
          <p:cNvSpPr/>
          <p:nvPr/>
        </p:nvSpPr>
        <p:spPr>
          <a:xfrm>
            <a:off x="4500562" y="4357694"/>
            <a:ext cx="4343424" cy="2343160"/>
          </a:xfrm>
          <a:prstGeom prst="star1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Дикорастущие  декоративные растения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Дикорастущие  декоративные растения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i.mycdn.me/i?r=AzEPZsRbOZEKgBhR0XGMT1RkPBqCgFSM1QzjwNut-m3EzaaKTM5SRkZCeTgDn6uOy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7" name="Пятно 2 6"/>
          <p:cNvSpPr/>
          <p:nvPr/>
        </p:nvSpPr>
        <p:spPr>
          <a:xfrm>
            <a:off x="0" y="285728"/>
            <a:ext cx="4572000" cy="1928826"/>
          </a:xfrm>
          <a:prstGeom prst="irregularSeal2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подорожник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</TotalTime>
  <Words>104</Words>
  <PresentationFormat>Экран (4:3)</PresentationFormat>
  <Paragraphs>59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 Даже капуста может быть красива и грациозна, </vt:lpstr>
      <vt:lpstr>  Как вы думаете, чем ель отличается от яблони?  </vt:lpstr>
      <vt:lpstr>  Чем похожи мать-и-мачеха и помидор?  </vt:lpstr>
      <vt:lpstr>Все растения можно разделить на две группы:</vt:lpstr>
      <vt:lpstr>Слайд 7</vt:lpstr>
      <vt:lpstr>Слайд 8</vt:lpstr>
      <vt:lpstr>Дикорастущие  декоративные растения</vt:lpstr>
      <vt:lpstr>Слайд 10</vt:lpstr>
      <vt:lpstr>Слайд 11</vt:lpstr>
      <vt:lpstr>Слайд 12</vt:lpstr>
      <vt:lpstr>Слайд 13</vt:lpstr>
      <vt:lpstr>Слайд 14</vt:lpstr>
      <vt:lpstr>Слайд 15</vt:lpstr>
      <vt:lpstr>Цветущий  алиссум</vt:lpstr>
      <vt:lpstr>Слайд 17</vt:lpstr>
      <vt:lpstr>Космея  («космос»)</vt:lpstr>
      <vt:lpstr>анютины глазки или фиалка Виттрока</vt:lpstr>
      <vt:lpstr>   лаватера (дикая роза) </vt:lpstr>
      <vt:lpstr>Слайд 21</vt:lpstr>
      <vt:lpstr>Слайд 22</vt:lpstr>
      <vt:lpstr>Слайд 23</vt:lpstr>
      <vt:lpstr>Слайд 24</vt:lpstr>
      <vt:lpstr>Слайд 25</vt:lpstr>
      <vt:lpstr>фиалка</vt:lpstr>
      <vt:lpstr>Слайд 27</vt:lpstr>
      <vt:lpstr>Слайд 28</vt:lpstr>
      <vt:lpstr>Слайд 29</vt:lpstr>
      <vt:lpstr>Слайд 30</vt:lpstr>
      <vt:lpstr>Слайд 31</vt:lpstr>
      <vt:lpstr>Слайд 32</vt:lpstr>
      <vt:lpstr>герань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Вера</cp:lastModifiedBy>
  <cp:revision>243</cp:revision>
  <dcterms:created xsi:type="dcterms:W3CDTF">2020-12-23T14:29:07Z</dcterms:created>
  <dcterms:modified xsi:type="dcterms:W3CDTF">2021-01-13T16:57:11Z</dcterms:modified>
</cp:coreProperties>
</file>