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62" y="-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B052-A59B-4AE3-A89A-E7748630C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A9EC4-FEA9-41D2-BE8D-F709F01D3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155CF-52F5-4879-B7F3-D05812AC4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F276-1833-4A75-9C1D-A56E2295A68D}" type="datetimeFigureOut">
              <a:rPr lang="en-US" smtClean="0"/>
              <a:t>11/21/2020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053AC-61ED-4C2F-90BF-D4A916545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8B2ED7-A198-4613-B8C9-EE02BAE24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44951-7827-47D4-8276-7DDE1FA7D8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135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DD7EAFE6-2BB9-41FB-9CF4-588CFC708774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frame">
            <a:avLst>
              <a:gd name="adj1" fmla="val 7164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447F1F-BFA8-4A56-894B-40120132E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8FB99-0FA3-49F4-99A1-61919F9427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78657"/>
            <a:ext cx="10515600" cy="3998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CCAE5-4EB0-4174-BD15-4943899B0A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AA70F276-1833-4A75-9C1D-A56E2295A68D}" type="datetimeFigureOut">
              <a:rPr lang="en-US" smtClean="0"/>
              <a:pPr/>
              <a:t>11/21/2020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A4189E-43B2-4CEE-B13E-61A1FBBBD2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2937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A0530F-0BC8-46EF-A765-DD58B53675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293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150" baseline="0">
                <a:solidFill>
                  <a:srgbClr val="FFFFFF"/>
                </a:solidFill>
              </a:defRPr>
            </a:lvl1pPr>
          </a:lstStyle>
          <a:p>
            <a:fld id="{28844951-7827-47D4-8276-7DDE1FA7D8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989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n-US" sz="5200" kern="1200" dirty="0">
          <a:gradFill flip="none" rotWithShape="1">
            <a:gsLst>
              <a:gs pos="0">
                <a:schemeClr val="accent5"/>
              </a:gs>
              <a:gs pos="100000">
                <a:schemeClr val="accent1">
                  <a:alpha val="70000"/>
                </a:schemeClr>
              </a:gs>
            </a:gsLst>
            <a:lin ang="0" scaled="1"/>
            <a:tileRect/>
          </a:gradFill>
          <a:latin typeface="+mj-lt"/>
          <a:ea typeface="+mn-ea"/>
          <a:cs typeface="Angsana New" panose="02020603050405020304" pitchFamily="18" charset="-34"/>
        </a:defRPr>
      </a:lvl1pPr>
    </p:titleStyle>
    <p:bodyStyle>
      <a:lvl1pPr marL="4572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1pPr>
      <a:lvl2pPr marL="8001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4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2pPr>
      <a:lvl3pPr marL="12573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20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3pPr>
      <a:lvl4pPr marL="165735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1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4pPr>
      <a:lvl5pPr marL="211455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tx2">
            <a:lumMod val="10000"/>
            <a:lumOff val="90000"/>
          </a:schemeClr>
        </a:buClr>
        <a:buSzPct val="80000"/>
        <a:buFont typeface="Wingdings" panose="05000000000000000000" pitchFamily="2" charset="2"/>
        <a:buChar char="§"/>
        <a:defRPr sz="1800" kern="1200">
          <a:solidFill>
            <a:schemeClr val="tx2">
              <a:alpha val="7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10334BF-0422-4A9A-BE46-AEB8C348B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8F2823-0279-49D8-928D-754B22253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664"/>
            <a:ext cx="12188952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0000"/>
                </a:schemeClr>
              </a:gs>
              <a:gs pos="100000">
                <a:schemeClr val="accent1">
                  <a:alpha val="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E45E95-311C-41C7-A882-6E43F08068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63"/>
            <a:ext cx="12188952" cy="6858000"/>
          </a:xfrm>
          <a:prstGeom prst="rect">
            <a:avLst/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7299D5D-ECC5-41EB-B830-C3A35FB35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537516" y="0"/>
            <a:ext cx="6857999" cy="6857998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4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520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8C91735-5EFE-44D1-8CC6-FDF0D11B6F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3990" y="1194074"/>
            <a:ext cx="5589934" cy="5737916"/>
          </a:xfrm>
          <a:prstGeom prst="ellipse">
            <a:avLst/>
          </a:prstGeom>
          <a:gradFill>
            <a:gsLst>
              <a:gs pos="0">
                <a:schemeClr val="accent1">
                  <a:alpha val="40000"/>
                </a:schemeClr>
              </a:gs>
              <a:gs pos="100000">
                <a:schemeClr val="accent5">
                  <a:alpha val="20000"/>
                </a:schemeClr>
              </a:gs>
            </a:gsLst>
            <a:lin ang="2700000" scaled="1"/>
          </a:gradFill>
          <a:ln>
            <a:noFill/>
          </a:ln>
          <a:effectLst>
            <a:softEdge rad="952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33F926C-2613-475D-AEE4-CD7D87D3BA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439622" y="194269"/>
            <a:ext cx="5760743" cy="5737917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5">
                  <a:alpha val="40000"/>
                </a:schemeClr>
              </a:gs>
            </a:gsLst>
            <a:lin ang="2700000" scaled="1"/>
          </a:gradFill>
          <a:ln>
            <a:noFill/>
          </a:ln>
          <a:effectLst>
            <a:softEdge rad="1003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8FCDE4-B987-42D9-B26F-2704C37924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6105525" cy="2387600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</a:t>
            </a:r>
            <a:br>
              <a:rPr lang="ru-RU" dirty="0">
                <a:solidFill>
                  <a:srgbClr val="FFFFFF"/>
                </a:solidFill>
              </a:rPr>
            </a:b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BE71ECA-5DFC-49ED-8EDC-AD67F018F4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6105525" cy="1655762"/>
          </a:xfrm>
        </p:spPr>
        <p:txBody>
          <a:bodyPr>
            <a:normAutofit/>
          </a:bodyPr>
          <a:lstStyle/>
          <a:p>
            <a:pPr algn="l"/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дивный сад»</a:t>
            </a:r>
          </a:p>
        </p:txBody>
      </p:sp>
      <p:sp>
        <p:nvSpPr>
          <p:cNvPr id="24" name="Rectangle 20">
            <a:extLst>
              <a:ext uri="{FF2B5EF4-FFF2-40B4-BE49-F238E27FC236}">
                <a16:creationId xmlns:a16="http://schemas.microsoft.com/office/drawing/2014/main" id="{1FD32A06-E9FE-4F5A-88A6-84905A72C2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05675" y="0"/>
            <a:ext cx="4883277" cy="685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E8CC9F-3C49-4BAD-B71A-A5E739BE2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1871" y="-1328"/>
            <a:ext cx="5612837" cy="685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08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0CDECF-E45E-44BB-A5D1-9C76305385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690629E-11E4-4F44-9814-F3A1E8DBF9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Дизайн двора частного дома: фото современных загородных дворов">
            <a:extLst>
              <a:ext uri="{FF2B5EF4-FFF2-40B4-BE49-F238E27FC236}">
                <a16:creationId xmlns:a16="http://schemas.microsoft.com/office/drawing/2014/main" id="{48844CE7-5BFB-42CA-ADF1-82B38A6EE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8" y="1"/>
            <a:ext cx="114246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879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6D6588-F9E9-41FB-BD79-8AB8EBDA17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A9EEB02-7772-40EA-9439-FDFDC2EB6C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Оформление двора частного дома - услуги в Ростове-на-Дону в разделе Дизайн,  архитектура на доске объявлений Ростова-на-Дону - Услуги: Оформление двора  частного дома - с фотографиями и описанием">
            <a:extLst>
              <a:ext uri="{FF2B5EF4-FFF2-40B4-BE49-F238E27FC236}">
                <a16:creationId xmlns:a16="http://schemas.microsoft.com/office/drawing/2014/main" id="{B0EBBA03-7C9D-4FAB-9B62-534F9B4247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680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999D15-E30B-4259-A844-D7A1A9A0F5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bezgoroda.com/wp-content/uploads/2019/03/landshaftnyiy-dizayn-uchastka-s-alpinariem-54.jpg">
            <a:extLst>
              <a:ext uri="{FF2B5EF4-FFF2-40B4-BE49-F238E27FC236}">
                <a16:creationId xmlns:a16="http://schemas.microsoft.com/office/drawing/2014/main" id="{48768F0F-270F-4EA8-BF1C-DB1D883DCB9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s://bezgoroda.com/wp-content/uploads/2019/03/landshaftnyiy-dizayn-uchastka-s-alpinariem-54.jpg">
            <a:extLst>
              <a:ext uri="{FF2B5EF4-FFF2-40B4-BE49-F238E27FC236}">
                <a16:creationId xmlns:a16="http://schemas.microsoft.com/office/drawing/2014/main" id="{2A42C62C-10EF-4E30-B3EF-11E0E9D7F211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xfrm>
            <a:off x="-589995" y="851394"/>
            <a:ext cx="13025836" cy="300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" name="Picture 8" descr="Beginner's guide to lawn care - South Coast Sun">
            <a:extLst>
              <a:ext uri="{FF2B5EF4-FFF2-40B4-BE49-F238E27FC236}">
                <a16:creationId xmlns:a16="http://schemas.microsoft.com/office/drawing/2014/main" id="{99F1232A-514C-49CC-9B07-93E654C9B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122" y="-77095"/>
            <a:ext cx="12211722" cy="718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Beginner's guide to lawn care - South Coast Sun">
            <a:extLst>
              <a:ext uri="{FF2B5EF4-FFF2-40B4-BE49-F238E27FC236}">
                <a16:creationId xmlns:a16="http://schemas.microsoft.com/office/drawing/2014/main" id="{F0F568E0-1805-4B45-90C0-CF5CBA962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22" y="75305"/>
            <a:ext cx="12211722" cy="718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787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E4FA85-B73B-421E-8FB6-B0E3267F02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951974" y="238562"/>
            <a:ext cx="19164218" cy="40772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67CBB5-9D11-4938-9F33-D3231049C2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клумба с кустарниками">
            <a:extLst>
              <a:ext uri="{FF2B5EF4-FFF2-40B4-BE49-F238E27FC236}">
                <a16:creationId xmlns:a16="http://schemas.microsoft.com/office/drawing/2014/main" id="{5A39E9AA-0DBC-4C2B-83B5-5C139C77FA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0571" y="-92529"/>
            <a:ext cx="12975772" cy="704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657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69B72D-D352-4891-8EFC-0F25460D57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AutoShape 20" descr="Ландшафтный дизайн участка с альпинарием">
            <a:extLst>
              <a:ext uri="{FF2B5EF4-FFF2-40B4-BE49-F238E27FC236}">
                <a16:creationId xmlns:a16="http://schemas.microsoft.com/office/drawing/2014/main" id="{F31410B6-678E-4616-A3DC-A659AB374550}"/>
              </a:ext>
            </a:extLst>
          </p:cNvPr>
          <p:cNvSpPr>
            <a:spLocks noGrp="1" noChangeAspect="1" noChangeArrowheads="1"/>
          </p:cNvSpPr>
          <p:nvPr>
            <p:ph type="ctrTitle"/>
          </p:nvPr>
        </p:nvSpPr>
        <p:spPr bwMode="auto">
          <a:xfrm>
            <a:off x="-2057803" y="902452"/>
            <a:ext cx="14656202" cy="290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6406" name="Picture 22" descr="https://podelki.expert/wp-content/uploads/2020/05/alpijskaya-gorka-4.jpg">
            <a:extLst>
              <a:ext uri="{FF2B5EF4-FFF2-40B4-BE49-F238E27FC236}">
                <a16:creationId xmlns:a16="http://schemas.microsoft.com/office/drawing/2014/main" id="{AC60A7E7-31FA-4DD2-B5DA-48CD3FC0A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3770" y="-1"/>
            <a:ext cx="12366170" cy="705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0634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D0F77A-A21B-48F5-AFE1-7214CF305D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643051" y="842672"/>
            <a:ext cx="15192104" cy="30288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1EFC9D0-651E-4A69-A937-38BE8EA4BC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podelki.expert/wp-content/uploads/2020/04/landshaftnyj-dizajn-dachnogo-uchastka-59.jpg">
            <a:extLst>
              <a:ext uri="{FF2B5EF4-FFF2-40B4-BE49-F238E27FC236}">
                <a16:creationId xmlns:a16="http://schemas.microsoft.com/office/drawing/2014/main" id="{0C1217F5-426A-43FF-B15C-23FF79C03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6543" y="-97971"/>
            <a:ext cx="12660086" cy="724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523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CD57E1-408B-4AC4-94B1-426DE06FAF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9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823D8AE-E3FE-4F31-A083-F28B874AD6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8800" b="1" dirty="0">
                <a:solidFill>
                  <a:schemeClr val="tx1">
                    <a:alpha val="7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</p:spTree>
    <p:extLst>
      <p:ext uri="{BB962C8B-B14F-4D97-AF65-F5344CB8AC3E}">
        <p14:creationId xmlns:p14="http://schemas.microsoft.com/office/powerpoint/2010/main" val="3594828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7AC6BF8-F272-45B9-9FD6-80F689673C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Проектные работы и услуги дизайнера | Группа ландшафтного дизайна &quot;Эдем&quot;">
            <a:extLst>
              <a:ext uri="{FF2B5EF4-FFF2-40B4-BE49-F238E27FC236}">
                <a16:creationId xmlns:a16="http://schemas.microsoft.com/office/drawing/2014/main" id="{9ABB1379-60BD-4DCB-9775-8E4BA8615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426"/>
            <a:ext cx="12070080" cy="673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374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68636D-B0CE-4CA5-A524-19A3E6219F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4823" y="1122363"/>
            <a:ext cx="12394283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371EAA-7EDF-4B69-BD23-0B2C3947B6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Планировка дачного участка 6 соток дома бани » Картинки и фотографии  дизайна квартир, домов, коттеджей">
            <a:extLst>
              <a:ext uri="{FF2B5EF4-FFF2-40B4-BE49-F238E27FC236}">
                <a16:creationId xmlns:a16="http://schemas.microsoft.com/office/drawing/2014/main" id="{8422B9C9-51E2-479E-B1F3-F24B1B595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92" y="0"/>
            <a:ext cx="120629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807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13124-793A-40EA-85E8-4494E878C7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7315" y="1238465"/>
            <a:ext cx="11260657" cy="22714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4BC1B46-F27F-483B-B1AA-F3C17C381F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ландшафтное проектирование условные обозначения: 10 тыс изображений найдено  в Яндекс.Картинках | Огород, Обозначение">
            <a:extLst>
              <a:ext uri="{FF2B5EF4-FFF2-40B4-BE49-F238E27FC236}">
                <a16:creationId xmlns:a16="http://schemas.microsoft.com/office/drawing/2014/main" id="{E55A725B-D72A-4785-BD56-5C873806F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486"/>
            <a:ext cx="11940988" cy="652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940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10B3F1-0F90-4B7D-9E2F-C227F1AB5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8149703" y="2077352"/>
            <a:ext cx="18817703" cy="143260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6AAAF6F-578D-4DE1-9BE9-8FFA66EAA0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5987141" y="2951560"/>
            <a:ext cx="23145748" cy="30306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Услуги проектирования земельных участков по низким ценам в СПБ">
            <a:extLst>
              <a:ext uri="{FF2B5EF4-FFF2-40B4-BE49-F238E27FC236}">
                <a16:creationId xmlns:a16="http://schemas.microsoft.com/office/drawing/2014/main" id="{EA0FA007-D1E5-4861-A62D-57A64B4BE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343" y="163286"/>
            <a:ext cx="12344399" cy="66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18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2EF50A-8BD4-4750-B456-91A18CEE04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-35010"/>
            <a:ext cx="22755499" cy="54789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B47868-D420-4CA2-9C63-5CA228C801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создаем сад мечты на 1 сотке. Обсуждение на LiveInternet - Российский  Сервис Онлайн-Дневников">
            <a:extLst>
              <a:ext uri="{FF2B5EF4-FFF2-40B4-BE49-F238E27FC236}">
                <a16:creationId xmlns:a16="http://schemas.microsoft.com/office/drawing/2014/main" id="{1B23E3CE-1DC2-42A9-9A77-99C49D326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4" y="774551"/>
            <a:ext cx="10666640" cy="618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2548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9B77DA-3165-42BC-829C-398F48FC6F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7751A5-3C1C-4B45-8CC9-D5983DBA9B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Устройство зоны отдыха в саду | flokus.ru - ландшафтный дизайн">
            <a:extLst>
              <a:ext uri="{FF2B5EF4-FFF2-40B4-BE49-F238E27FC236}">
                <a16:creationId xmlns:a16="http://schemas.microsoft.com/office/drawing/2014/main" id="{64436DFA-522A-404B-9CCB-541E40079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8334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7784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4DE2D3-FE3F-4236-B5A7-D84A532499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B37C0AC-ED3E-4C5B-80FF-E3EF612CF9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цветник | Записи в рубрике цветник | Дневник lyrina : LiveInternet -  Российский Сервис Онлайн-Дневников">
            <a:extLst>
              <a:ext uri="{FF2B5EF4-FFF2-40B4-BE49-F238E27FC236}">
                <a16:creationId xmlns:a16="http://schemas.microsoft.com/office/drawing/2014/main" id="{7918619F-EAD2-4D57-A03E-EF9EFD121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05" y="0"/>
            <a:ext cx="11682805" cy="693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837231"/>
      </p:ext>
    </p:extLst>
  </p:cSld>
  <p:clrMapOvr>
    <a:masterClrMapping/>
  </p:clrMapOvr>
</p:sld>
</file>

<file path=ppt/theme/theme1.xml><?xml version="1.0" encoding="utf-8"?>
<a:theme xmlns:a="http://schemas.openxmlformats.org/drawingml/2006/main" name="LuminousVTI">
  <a:themeElements>
    <a:clrScheme name="AnalogousFromRegularSeedRightStep">
      <a:dk1>
        <a:srgbClr val="000000"/>
      </a:dk1>
      <a:lt1>
        <a:srgbClr val="FFFFFF"/>
      </a:lt1>
      <a:dk2>
        <a:srgbClr val="2E3920"/>
      </a:dk2>
      <a:lt2>
        <a:srgbClr val="E2E8E8"/>
      </a:lt2>
      <a:accent1>
        <a:srgbClr val="E73129"/>
      </a:accent1>
      <a:accent2>
        <a:srgbClr val="D56E17"/>
      </a:accent2>
      <a:accent3>
        <a:srgbClr val="B6A320"/>
      </a:accent3>
      <a:accent4>
        <a:srgbClr val="82B013"/>
      </a:accent4>
      <a:accent5>
        <a:srgbClr val="4EBB21"/>
      </a:accent5>
      <a:accent6>
        <a:srgbClr val="15BD2A"/>
      </a:accent6>
      <a:hlink>
        <a:srgbClr val="319095"/>
      </a:hlink>
      <a:folHlink>
        <a:srgbClr val="7F7F7F"/>
      </a:folHlink>
    </a:clrScheme>
    <a:fontScheme name="Custom 51">
      <a:majorFont>
        <a:latin typeface="Sabon Next L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uminousVTI" id="{3EBF12FF-FD44-415B-AB75-5B4F7E5C3AC4}" vid="{521B7FAE-6A8D-4468-B79A-0706294A0D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8</Words>
  <Application>Microsoft Office PowerPoint</Application>
  <PresentationFormat>Широкоэкранный</PresentationFormat>
  <Paragraphs>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Avenir Next LT Pro</vt:lpstr>
      <vt:lpstr>Sabon Next LT</vt:lpstr>
      <vt:lpstr>Times New Roman</vt:lpstr>
      <vt:lpstr>Wingdings</vt:lpstr>
      <vt:lpstr>LuminousVTI</vt:lpstr>
      <vt:lpstr>Проектирование </vt:lpstr>
      <vt:lpstr>Проект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Проектирование</dc:title>
  <dc:creator>Админ</dc:creator>
  <cp:lastModifiedBy>Админ</cp:lastModifiedBy>
  <cp:revision>8</cp:revision>
  <dcterms:created xsi:type="dcterms:W3CDTF">2020-11-21T17:28:54Z</dcterms:created>
  <dcterms:modified xsi:type="dcterms:W3CDTF">2020-11-21T18:58:16Z</dcterms:modified>
</cp:coreProperties>
</file>