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74" r:id="rId9"/>
    <p:sldId id="262" r:id="rId10"/>
    <p:sldId id="273" r:id="rId11"/>
    <p:sldId id="27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00042"/>
            <a:ext cx="8643998" cy="107157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ГКОУ «</a:t>
            </a:r>
            <a:r>
              <a:rPr lang="ru-RU" sz="32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Среднеахтубинская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школа-интернат»</a:t>
            </a:r>
            <a:endParaRPr lang="ru-RU" sz="3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000240"/>
            <a:ext cx="8324880" cy="4500594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Профориентация</a:t>
            </a: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младших школьников </a:t>
            </a: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во внеурочной деятельности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Буденная Н.М.,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 гр. «Затейники»</a:t>
            </a:r>
          </a:p>
          <a:p>
            <a:pPr algn="ctr"/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928934"/>
            <a:ext cx="4572032" cy="3726184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58" y="285728"/>
            <a:ext cx="4885568" cy="38742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icrobud\Desktop\IMG_20190925_1351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00108"/>
            <a:ext cx="7404286" cy="5395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29615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Экскурсии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85918" y="1285860"/>
            <a:ext cx="507209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 fontScale="90000"/>
          </a:bodyPr>
          <a:lstStyle/>
          <a:p>
            <a:pPr lvl="0"/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Сюжетно – ролевые игры,   связанные с профессией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14876" y="1857364"/>
            <a:ext cx="371477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Microbud\Desktop\IMG-20201027-WA0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857364"/>
            <a:ext cx="3720706" cy="477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Конкурсы и выставки рисунков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6" descr="рисун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4572032" cy="3429024"/>
          </a:xfrm>
        </p:spPr>
      </p:pic>
      <p:pic>
        <p:nvPicPr>
          <p:cNvPr id="5" name="Содержимое 8" descr="ктд-.jpg"/>
          <p:cNvPicPr>
            <a:picLocks noChangeAspect="1"/>
          </p:cNvPicPr>
          <p:nvPr/>
        </p:nvPicPr>
        <p:blipFill>
          <a:blip r:embed="rId3" cstate="print"/>
          <a:srcRect l="2387" t="8103" r="3862" b="3131"/>
          <a:stretch>
            <a:fillRect/>
          </a:stretch>
        </p:blipFill>
        <p:spPr>
          <a:xfrm>
            <a:off x="4181192" y="3286124"/>
            <a:ext cx="4677088" cy="33129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8183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Трудовой десант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5984" y="1081860"/>
            <a:ext cx="4714908" cy="556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Чтение книг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Ирина\Desktop\event_2014-10-23_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85728"/>
            <a:ext cx="4643470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07170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Телеурок или просмотр и обсуждение видеороликов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тематических мультфильмов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Ирина\Downloads\Screenshot_20201222-234258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214422"/>
            <a:ext cx="5583058" cy="3429024"/>
          </a:xfrm>
          <a:prstGeom prst="rect">
            <a:avLst/>
          </a:prstGeom>
          <a:noFill/>
        </p:spPr>
      </p:pic>
      <p:pic>
        <p:nvPicPr>
          <p:cNvPr id="2051" name="Picture 3" descr="C:\Users\Ирина\Downloads\Screenshot_20201222-234124.png"/>
          <p:cNvPicPr>
            <a:picLocks noChangeAspect="1" noChangeArrowheads="1"/>
          </p:cNvPicPr>
          <p:nvPr/>
        </p:nvPicPr>
        <p:blipFill>
          <a:blip r:embed="rId3"/>
          <a:srcRect l="14843" r="10156"/>
          <a:stretch>
            <a:fillRect/>
          </a:stretch>
        </p:blipFill>
        <p:spPr bwMode="auto">
          <a:xfrm>
            <a:off x="285721" y="2714620"/>
            <a:ext cx="3929090" cy="3857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Оформление уголка профессии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3074" name="Picture 2" descr="C:\Users\Ирина\Desktop\s12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47424"/>
            <a:ext cx="7500990" cy="4824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Рисуночные методики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Ирина\Desktop\hello_html_m677b1f5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4643470" cy="5495373"/>
          </a:xfrm>
          <a:prstGeom prst="rect">
            <a:avLst/>
          </a:prstGeom>
          <a:noFill/>
        </p:spPr>
      </p:pic>
      <p:pic>
        <p:nvPicPr>
          <p:cNvPr id="4099" name="Picture 3" descr="C:\Users\Ирина\Desktop\image0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928802"/>
            <a:ext cx="3594389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расширение знаний о   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   мире профессий,   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  формирование интереса к 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   трудовой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None/>
            </a:pPr>
            <a:r>
              <a:rPr lang="ru-RU" sz="7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7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57163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воспитание уважения к людям труда, к различным профессиям </a:t>
            </a:r>
          </a:p>
          <a:p>
            <a:pPr lvl="0"/>
            <a:r>
              <a:rPr lang="ru-RU" dirty="0" smtClean="0"/>
              <a:t>понимание значения труда в жизни человека </a:t>
            </a:r>
          </a:p>
          <a:p>
            <a:pPr lvl="0"/>
            <a:r>
              <a:rPr lang="ru-RU" dirty="0" smtClean="0"/>
              <a:t>знакомство с трудом окружающих людей и их профессиями </a:t>
            </a:r>
          </a:p>
          <a:p>
            <a:pPr lvl="0"/>
            <a:r>
              <a:rPr lang="ru-RU" dirty="0" smtClean="0"/>
              <a:t>воспитание чувства ответственности за качество выполняемой работы</a:t>
            </a:r>
          </a:p>
          <a:p>
            <a:pPr lvl="0"/>
            <a:r>
              <a:rPr lang="ru-RU" dirty="0" smtClean="0"/>
              <a:t>развитие мотивации к учебе и труду через систему активных методов познавательной и </a:t>
            </a:r>
            <a:r>
              <a:rPr lang="ru-RU" dirty="0" err="1" smtClean="0"/>
              <a:t>профориентационной</a:t>
            </a:r>
            <a:r>
              <a:rPr lang="ru-RU" dirty="0" smtClean="0"/>
              <a:t> игры</a:t>
            </a:r>
          </a:p>
          <a:p>
            <a:pPr lvl="0"/>
            <a:r>
              <a:rPr lang="ru-RU" dirty="0" smtClean="0"/>
              <a:t>развитие творческих способностей детей в процессе знакомства с профессиями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04088"/>
            <a:ext cx="857256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Направления  внеурочной работы 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I. Получение знаний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 основных профессиях региона;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знаний основных требований, которые предъявляет к человеку та или иная  профессия.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Мотивация: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формирование  мотива подготовки к трудовой деятельности;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положительного отношения к труду и результатам труда других;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-стремление к совместной деятельности.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Деятельность: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получение знаний с целью практического их применения в дальнейшей трудовой деятельности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активность и самостоятельность в освоении различных видов труда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чтение произведений художественной литературы и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18484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    Принципы: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Систематичность и преемственность –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Дифференцированный и индивидуальный подход к учащим­ся  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Оптимальное сочетание массовых, групповых и индивиду­альных форм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работы с учащимися.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Формы  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работы: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472518" cy="5253054"/>
          </a:xfrm>
        </p:spPr>
        <p:txBody>
          <a:bodyPr/>
          <a:lstStyle/>
          <a:p>
            <a:pPr lvl="0">
              <a:buClr>
                <a:schemeClr val="tx2">
                  <a:lumMod val="50000"/>
                </a:schemeClr>
              </a:buClr>
              <a:buNone/>
            </a:pPr>
            <a:r>
              <a:rPr lang="en-US" sz="2000" b="1" dirty="0" smtClean="0">
                <a:solidFill>
                  <a:schemeClr val="tx2"/>
                </a:solidFill>
              </a:rPr>
              <a:t>                                                                                   </a:t>
            </a:r>
            <a:r>
              <a:rPr lang="ru-RU" sz="2000" b="1" dirty="0" err="1" smtClean="0">
                <a:solidFill>
                  <a:schemeClr val="tx2"/>
                </a:solidFill>
              </a:rPr>
              <a:t>Профориентационное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lvl="0">
              <a:buClr>
                <a:schemeClr val="tx2">
                  <a:lumMod val="50000"/>
                </a:schemeClr>
              </a:buClr>
              <a:buNone/>
            </a:pP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                                                                                                    </a:t>
            </a:r>
            <a:r>
              <a:rPr lang="ru-RU" sz="2000" b="1" dirty="0" smtClean="0">
                <a:solidFill>
                  <a:schemeClr val="tx2"/>
                </a:solidFill>
              </a:rPr>
              <a:t>занятие</a:t>
            </a:r>
          </a:p>
          <a:p>
            <a:pPr lvl="0">
              <a:buClr>
                <a:schemeClr val="tx2">
                  <a:lumMod val="50000"/>
                </a:schemeClr>
              </a:buClr>
            </a:pPr>
            <a:endParaRPr lang="ru-RU" b="1" i="1" dirty="0" smtClean="0"/>
          </a:p>
          <a:p>
            <a:pPr lvl="0">
              <a:buClr>
                <a:schemeClr val="tx2">
                  <a:lumMod val="50000"/>
                </a:schemeClr>
              </a:buClr>
            </a:pPr>
            <a:endParaRPr lang="ru-RU" dirty="0" smtClean="0"/>
          </a:p>
          <a:p>
            <a:endParaRPr lang="ru-RU" dirty="0"/>
          </a:p>
        </p:txBody>
      </p:sp>
      <p:pic>
        <p:nvPicPr>
          <p:cNvPr id="7" name="Picture 2" descr="IMG_00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717466"/>
            <a:ext cx="4857784" cy="4807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G:\неделя профориентации 2020\новость 20-24.01\IMG_20200123_165517~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997587"/>
            <a:ext cx="3929090" cy="2860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работа 17-18 уч.год\отчеты на сайт 2017\отчет по Неделе труда 2017\толмачева\IMG_0064.JPG"/>
          <p:cNvPicPr>
            <a:picLocks noChangeAspect="1" noChangeArrowheads="1"/>
          </p:cNvPicPr>
          <p:nvPr/>
        </p:nvPicPr>
        <p:blipFill>
          <a:blip r:embed="rId4" cstate="print"/>
          <a:srcRect t="7879" r="10908" b="26666"/>
          <a:stretch>
            <a:fillRect/>
          </a:stretch>
        </p:blipFill>
        <p:spPr bwMode="auto">
          <a:xfrm>
            <a:off x="279767" y="1142984"/>
            <a:ext cx="3792167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icrobud\Desktop\IMG-20201027-WA0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3857652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85852" y="5857892"/>
            <a:ext cx="6143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Конкурсная программа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«Все работы хороши - выбирай на вкус».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72000" y="1000108"/>
            <a:ext cx="3929090" cy="4857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92" y="365125"/>
            <a:ext cx="3618628" cy="78480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Работа с журналами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G:\неделя профориентации 2020\профориентация затейники\IMG_20200123_075736.jpg"/>
          <p:cNvPicPr>
            <a:picLocks noChangeAspect="1" noChangeArrowheads="1"/>
          </p:cNvPicPr>
          <p:nvPr/>
        </p:nvPicPr>
        <p:blipFill>
          <a:blip r:embed="rId2" cstate="print"/>
          <a:srcRect l="17677" t="24848" b="9899"/>
          <a:stretch>
            <a:fillRect/>
          </a:stretch>
        </p:blipFill>
        <p:spPr bwMode="auto">
          <a:xfrm>
            <a:off x="4500563" y="942109"/>
            <a:ext cx="4643438" cy="5749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G:\неделя профориентации 2020\профориентация затейники\IMG_20200123_075430.jpg"/>
          <p:cNvPicPr>
            <a:picLocks noChangeAspect="1" noChangeArrowheads="1"/>
          </p:cNvPicPr>
          <p:nvPr/>
        </p:nvPicPr>
        <p:blipFill>
          <a:blip r:embed="rId3" cstate="print"/>
          <a:srcRect t="9625"/>
          <a:stretch>
            <a:fillRect/>
          </a:stretch>
        </p:blipFill>
        <p:spPr bwMode="auto">
          <a:xfrm>
            <a:off x="155864" y="1607128"/>
            <a:ext cx="4416136" cy="5056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214578"/>
          </a:xfrm>
        </p:spPr>
        <p:txBody>
          <a:bodyPr>
            <a:normAutofit fontScale="90000"/>
          </a:bodyPr>
          <a:lstStyle/>
          <a:p>
            <a:pPr lvl="0"/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Встречи с людьми разных профессий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2000240"/>
            <a:ext cx="406992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00628" y="1857364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85</TotalTime>
  <Words>216</Words>
  <PresentationFormat>Экран (4:3)</PresentationFormat>
  <Paragraphs>52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ГКОУ «Среднеахтубинская школа-интернат»</vt:lpstr>
      <vt:lpstr>Слайд 2</vt:lpstr>
      <vt:lpstr>     Задачи: </vt:lpstr>
      <vt:lpstr>Направления  внеурочной работы :</vt:lpstr>
      <vt:lpstr>    Принципы:  </vt:lpstr>
      <vt:lpstr>Формы  профориентационной работы: </vt:lpstr>
      <vt:lpstr>Слайд 7</vt:lpstr>
      <vt:lpstr>Работа с журналами </vt:lpstr>
      <vt:lpstr>Встречи с людьми разных профессий </vt:lpstr>
      <vt:lpstr>Слайд 10</vt:lpstr>
      <vt:lpstr>Слайд 11</vt:lpstr>
      <vt:lpstr>     Экскурсии </vt:lpstr>
      <vt:lpstr>Сюжетно – ролевые игры,   связанные с профессией </vt:lpstr>
      <vt:lpstr>Конкурсы и выставки рисунков </vt:lpstr>
      <vt:lpstr>Трудовой десант  </vt:lpstr>
      <vt:lpstr>Чтение книг</vt:lpstr>
      <vt:lpstr>Телеурок или просмотр и обсуждение видеороликов,  тематических мультфильмов  </vt:lpstr>
      <vt:lpstr>Оформление уголка профессии </vt:lpstr>
      <vt:lpstr>   Рисуночные методики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ГКОУ «Среднеахтубинская школа-интернат»</dc:title>
  <dc:creator>Ирина</dc:creator>
  <cp:lastModifiedBy>Ирина</cp:lastModifiedBy>
  <cp:revision>12</cp:revision>
  <dcterms:created xsi:type="dcterms:W3CDTF">2020-12-21T06:03:00Z</dcterms:created>
  <dcterms:modified xsi:type="dcterms:W3CDTF">2020-12-22T20:04:51Z</dcterms:modified>
</cp:coreProperties>
</file>