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7" r:id="rId2"/>
    <p:sldId id="263" r:id="rId3"/>
    <p:sldId id="259" r:id="rId4"/>
    <p:sldId id="260" r:id="rId5"/>
    <p:sldId id="261" r:id="rId6"/>
    <p:sldId id="262" r:id="rId7"/>
    <p:sldId id="266" r:id="rId8"/>
    <p:sldId id="264" r:id="rId9"/>
    <p:sldId id="265" r:id="rId10"/>
    <p:sldId id="273" r:id="rId11"/>
    <p:sldId id="267" r:id="rId12"/>
    <p:sldId id="268" r:id="rId13"/>
    <p:sldId id="269" r:id="rId14"/>
    <p:sldId id="270" r:id="rId15"/>
    <p:sldId id="271" r:id="rId16"/>
    <p:sldId id="272" r:id="rId17"/>
    <p:sldId id="275" r:id="rId18"/>
    <p:sldId id="278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94660"/>
  </p:normalViewPr>
  <p:slideViewPr>
    <p:cSldViewPr>
      <p:cViewPr>
        <p:scale>
          <a:sx n="106" d="100"/>
          <a:sy n="106" d="100"/>
        </p:scale>
        <p:origin x="-1056" y="9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20.02.2017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20.02.2017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ПОЛЬЗОВАТЕЛЬ\Desktop\233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500042"/>
            <a:ext cx="8143932" cy="592935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Много разных профессий существует в мире, но профессия военный считается очень престижной.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5972188" cy="5257799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В Российской армии служат солдаты, офицеры, матросы, адмиралы. Все они - защитники Отечества. В мирное время они проводят учебные сражения, изучают военную технику.</a:t>
            </a:r>
          </a:p>
          <a:p>
            <a:r>
              <a:rPr lang="ru-RU" dirty="0" smtClean="0"/>
              <a:t>Вооружённые силы можно разделить на три главные группы- сухопутные или наземные войска,  </a:t>
            </a:r>
            <a:r>
              <a:rPr lang="ru-RU" dirty="0" err="1" smtClean="0"/>
              <a:t>военно</a:t>
            </a:r>
            <a:r>
              <a:rPr lang="ru-RU" dirty="0" smtClean="0"/>
              <a:t> – воздушные и военно-морские силы. </a:t>
            </a:r>
            <a:endParaRPr lang="ru-RU" dirty="0"/>
          </a:p>
        </p:txBody>
      </p:sp>
      <p:pic>
        <p:nvPicPr>
          <p:cNvPr id="5122" name="Picture 2" descr="C:\Users\ПОЛЬЗОВАТЕЛЬ\Desktop\5m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15074" y="2786058"/>
            <a:ext cx="2928926" cy="328613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Сухопутные или наземные войска</a:t>
            </a:r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3500430" y="3000372"/>
            <a:ext cx="1785950" cy="3571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3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Профессия военный.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2050" name="Picture 2" descr="C:\Users\ПОЛЬЗОВАТЕЛЬ\Desktop\Новая папка\2014-09-04-19-49-04-voennaya_prisyaga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1857364"/>
            <a:ext cx="4214873" cy="3452598"/>
          </a:xfrm>
          <a:prstGeom prst="rect">
            <a:avLst/>
          </a:prstGeom>
          <a:noFill/>
        </p:spPr>
      </p:pic>
      <p:pic>
        <p:nvPicPr>
          <p:cNvPr id="2051" name="Picture 3" descr="C:\Users\ПОЛЬЗОВАТЕЛЬ\Desktop\Новая папка\22586_8d813cee01b8c08ce4d96203c822cd6d.jp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357430"/>
            <a:ext cx="4071966" cy="337185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Военно</a:t>
            </a:r>
            <a:r>
              <a:rPr lang="ru-RU" dirty="0" smtClean="0"/>
              <a:t> - воздушные войска</a:t>
            </a:r>
            <a:endParaRPr lang="ru-RU" dirty="0"/>
          </a:p>
        </p:txBody>
      </p:sp>
      <p:pic>
        <p:nvPicPr>
          <p:cNvPr id="4098" name="Picture 2" descr="C:\Users\ПОЛЬЗОВАТЕЛЬ\Desktop\Новая папка\442535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482347"/>
            <a:ext cx="7429552" cy="50149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Военно</a:t>
            </a:r>
            <a:r>
              <a:rPr lang="ru-RU" dirty="0" smtClean="0"/>
              <a:t> – морские силы</a:t>
            </a:r>
            <a:endParaRPr lang="ru-RU" dirty="0"/>
          </a:p>
        </p:txBody>
      </p:sp>
      <p:pic>
        <p:nvPicPr>
          <p:cNvPr id="3074" name="Picture 2" descr="C:\Users\ПОЛЬЗОВАТЕЛЬ\Desktop\Новая папка\professiya-voennyiy-2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428736"/>
            <a:ext cx="7572428" cy="504828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500042"/>
            <a:ext cx="4714908" cy="5929354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В нашей армии есть  </a:t>
            </a:r>
            <a:r>
              <a:rPr lang="ru-RU" i="1" dirty="0" smtClean="0"/>
              <a:t>авиация - </a:t>
            </a:r>
            <a:r>
              <a:rPr lang="ru-RU" dirty="0" smtClean="0"/>
              <a:t>боевые самолеты и вертолеты. Они готовы защищать наше мирное небо  в  случае опасности. Самолет управляется экипажем летчиков - это первый и второй пилоты, штурман, который прокладывает курс самолета в небе, радист, держащий связь с аэродромом, механик, отвечающий за исправность самолета. Летчики носят красивую голубую форму под цвет неба. Кроме того, в полете они имеют специальные высотные шлемы.</a:t>
            </a:r>
            <a:endParaRPr lang="ru-RU" dirty="0"/>
          </a:p>
        </p:txBody>
      </p:sp>
      <p:pic>
        <p:nvPicPr>
          <p:cNvPr id="5122" name="Picture 2" descr="C:\Users\ПОЛЬЗОВАТЕЛЬ\Desktop\bogdan_003.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86314" y="928670"/>
            <a:ext cx="4071966" cy="50720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ПОЛЬЗОВАТЕЛЬ\Desktop\80172daa11_19803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85728"/>
            <a:ext cx="4143404" cy="3286148"/>
          </a:xfrm>
          <a:prstGeom prst="rect">
            <a:avLst/>
          </a:prstGeom>
          <a:noFill/>
        </p:spPr>
      </p:pic>
      <p:pic>
        <p:nvPicPr>
          <p:cNvPr id="6147" name="Picture 3" descr="C:\Users\ПОЛЬЗОВАТЕЛЬ\Desktop\istrebitel_Su_27_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3643310"/>
            <a:ext cx="4286254" cy="2928962"/>
          </a:xfrm>
          <a:prstGeom prst="rect">
            <a:avLst/>
          </a:prstGeom>
          <a:noFill/>
        </p:spPr>
      </p:pic>
      <p:pic>
        <p:nvPicPr>
          <p:cNvPr id="6148" name="Picture 4" descr="C:\Users\ПОЛЬЗОВАТЕЛЬ\Desktop\images (6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4876" y="285728"/>
            <a:ext cx="4214842" cy="321471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  </a:t>
            </a:r>
            <a:br>
              <a:rPr lang="ru-RU" dirty="0" smtClean="0"/>
            </a:br>
            <a:r>
              <a:rPr lang="ru-RU" sz="2700" dirty="0" smtClean="0"/>
              <a:t>В особую группу выделяются десантные войска. Военные, служащие в этих войсках проходят особую подготовку, они тренированы, физически сильные, знают боевые приёмы. Спускаются на землю с парашютом. </a:t>
            </a:r>
            <a:br>
              <a:rPr lang="ru-RU" sz="2700" dirty="0" smtClean="0"/>
            </a:br>
            <a:endParaRPr lang="ru-RU" sz="2700" dirty="0"/>
          </a:p>
        </p:txBody>
      </p:sp>
      <p:pic>
        <p:nvPicPr>
          <p:cNvPr id="7170" name="Picture 2" descr="C:\Users\ПОЛЬЗОВАТЕЛЬ\Desktop\22586_3efc2a74de602fc76203c21f7adfd79e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2071678"/>
            <a:ext cx="6493835" cy="45291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dirty="0" smtClean="0"/>
              <a:t>Еще их часто называют голубые береты.</a:t>
            </a:r>
            <a:endParaRPr lang="ru-RU" sz="2400" dirty="0"/>
          </a:p>
        </p:txBody>
      </p:sp>
      <p:pic>
        <p:nvPicPr>
          <p:cNvPr id="8194" name="Picture 2" descr="C:\Users\ПОЛЬЗОВАТЕЛЬ\Desktop\32e716ac8a1c556b78af675d84fca30c.jp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1285860"/>
            <a:ext cx="7000924" cy="5143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42910" y="305437"/>
            <a:ext cx="72866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Пограничники -  стоят на страже границ нашей Родины. Военнослужащие пограничных войск проходят службу на пограничных заставах. Их главная задача - не пропускать через границу шпионов.  А помогают им нести нелегкую службу специально обученные собаки</a:t>
            </a:r>
            <a:endParaRPr lang="ru-RU" sz="2400" dirty="0"/>
          </a:p>
        </p:txBody>
      </p:sp>
      <p:pic>
        <p:nvPicPr>
          <p:cNvPr id="1026" name="Picture 2" descr="C:\Users\ПОЛЬЗОВАТЕЛЬ\Desktop\Новая папка\voin-pro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57496"/>
            <a:ext cx="3857620" cy="3238350"/>
          </a:xfrm>
          <a:prstGeom prst="rect">
            <a:avLst/>
          </a:prstGeom>
          <a:noFill/>
        </p:spPr>
      </p:pic>
      <p:pic>
        <p:nvPicPr>
          <p:cNvPr id="1027" name="Picture 3" descr="C:\Users\ПОЛЬЗОВАТЕЛЬ\Desktop\Новая папка\P101000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2857496"/>
            <a:ext cx="4429156" cy="32337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000" i="1" dirty="0" smtClean="0"/>
              <a:t>Кто, ребята, на границе</a:t>
            </a:r>
            <a:br>
              <a:rPr lang="ru-RU" sz="2000" i="1" dirty="0" smtClean="0"/>
            </a:br>
            <a:r>
              <a:rPr lang="ru-RU" sz="2000" i="1" dirty="0" smtClean="0"/>
              <a:t>Нашу землю стережет,</a:t>
            </a:r>
            <a:br>
              <a:rPr lang="ru-RU" sz="2000" i="1" dirty="0" smtClean="0"/>
            </a:br>
            <a:r>
              <a:rPr lang="ru-RU" sz="2000" i="1" dirty="0" smtClean="0"/>
              <a:t>Чтоб работать и учиться</a:t>
            </a:r>
            <a:br>
              <a:rPr lang="ru-RU" sz="2000" i="1" dirty="0" smtClean="0"/>
            </a:br>
            <a:r>
              <a:rPr lang="ru-RU" sz="2000" i="1" dirty="0" smtClean="0"/>
              <a:t>Мог спокойно наш народ? </a:t>
            </a:r>
            <a:r>
              <a:rPr lang="ru-RU" sz="2000" dirty="0" smtClean="0"/>
              <a:t>(пограничник)   </a:t>
            </a:r>
            <a:br>
              <a:rPr lang="ru-RU" sz="2000" dirty="0" smtClean="0"/>
            </a:br>
            <a:endParaRPr lang="ru-RU" sz="2000" dirty="0"/>
          </a:p>
        </p:txBody>
      </p:sp>
      <p:pic>
        <p:nvPicPr>
          <p:cNvPr id="9218" name="Picture 2" descr="C:\Users\ПОЛЬЗОВАТЕЛЬ\Desktop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3" y="1500174"/>
            <a:ext cx="4357717" cy="3548076"/>
          </a:xfrm>
          <a:prstGeom prst="rect">
            <a:avLst/>
          </a:prstGeom>
          <a:noFill/>
        </p:spPr>
      </p:pic>
      <p:pic>
        <p:nvPicPr>
          <p:cNvPr id="9219" name="Picture 3" descr="C:\Users\ПОЛЬЗОВАТЕЛЬ\Desktop\66860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628" y="3357562"/>
            <a:ext cx="3786214" cy="315754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57158" y="1357298"/>
            <a:ext cx="3008313" cy="4691063"/>
          </a:xfrm>
        </p:spPr>
        <p:txBody>
          <a:bodyPr/>
          <a:lstStyle/>
          <a:p>
            <a:r>
              <a:rPr lang="ru-RU" dirty="0" smtClean="0"/>
              <a:t> </a:t>
            </a:r>
            <a:r>
              <a:rPr lang="ru-RU" sz="2400" dirty="0" smtClean="0"/>
              <a:t>Пограничник, танкист служат в сухопутных войсках. Ещё к сухопутным войскам относятся артиллеристы, ракетчики, связисты, сапёры, инженерные войска. </a:t>
            </a:r>
          </a:p>
          <a:p>
            <a:endParaRPr lang="ru-RU" sz="2400" dirty="0"/>
          </a:p>
        </p:txBody>
      </p:sp>
      <p:pic>
        <p:nvPicPr>
          <p:cNvPr id="10242" name="Picture 2" descr="C:\Users\ПОЛЬЗОВАТЕЛЬ\Desktop\Новая папка\22586_8d813cee01b8c08ce4d96203c822cd6d.jpg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9262" y="500042"/>
            <a:ext cx="5107537" cy="57150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3643314"/>
            <a:ext cx="3008313" cy="2482849"/>
          </a:xfrm>
        </p:spPr>
        <p:txBody>
          <a:bodyPr>
            <a:normAutofit fontScale="92500" lnSpcReduction="20000"/>
          </a:bodyPr>
          <a:lstStyle/>
          <a:p>
            <a:endParaRPr lang="ru-RU" dirty="0" smtClean="0"/>
          </a:p>
          <a:p>
            <a:r>
              <a:rPr lang="ru-RU" sz="2400" i="1" dirty="0" smtClean="0"/>
              <a:t>Снова в бой машина мчится,</a:t>
            </a:r>
            <a:br>
              <a:rPr lang="ru-RU" sz="2400" i="1" dirty="0" smtClean="0"/>
            </a:br>
            <a:r>
              <a:rPr lang="ru-RU" sz="2400" i="1" dirty="0" smtClean="0"/>
              <a:t>Режут землю гусеницы,</a:t>
            </a:r>
            <a:r>
              <a:rPr lang="ru-RU" sz="2400" dirty="0" smtClean="0"/>
              <a:t> </a:t>
            </a:r>
            <a:r>
              <a:rPr lang="ru-RU" sz="2400" i="1" dirty="0" smtClean="0"/>
              <a:t/>
            </a:r>
            <a:br>
              <a:rPr lang="ru-RU" sz="2400" i="1" dirty="0" smtClean="0"/>
            </a:br>
            <a:r>
              <a:rPr lang="ru-RU" sz="2400" i="1" dirty="0" smtClean="0"/>
              <a:t>Та машина в поле чистом </a:t>
            </a:r>
            <a:br>
              <a:rPr lang="ru-RU" sz="2400" i="1" dirty="0" smtClean="0"/>
            </a:br>
            <a:r>
              <a:rPr lang="ru-RU" sz="2400" i="1" dirty="0" smtClean="0"/>
              <a:t>Управляется ..</a:t>
            </a:r>
            <a:r>
              <a:rPr lang="ru-RU" sz="2400" dirty="0" smtClean="0"/>
              <a:t>.(танкистом)  </a:t>
            </a:r>
          </a:p>
          <a:p>
            <a:endParaRPr lang="ru-RU" sz="2400" dirty="0"/>
          </a:p>
        </p:txBody>
      </p:sp>
      <p:pic>
        <p:nvPicPr>
          <p:cNvPr id="11266" name="Picture 2" descr="C:\Users\ПОЛЬЗОВАТЕЛЬ\Desktop\Новая папка\22586_2e0dd2739ed5b4554a8635334a579609.jpg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1000108"/>
            <a:ext cx="5140354" cy="4500593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85720" y="357166"/>
            <a:ext cx="314327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/>
              <a:t>Танки – это самоходные машины на гусеничном ходу, что позволяет им проходить по любой местности: по оврагам и бездорожью. Танки вооружены пушками и пулеметами. Управляет танком экипаж.. 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00034" y="785794"/>
            <a:ext cx="2965479" cy="5340369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Морские просторы нашей огромной родины защищают военные корабли и подводные лодки Это </a:t>
            </a:r>
            <a:r>
              <a:rPr lang="ru-RU" sz="2400" dirty="0" err="1" smtClean="0"/>
              <a:t>военно</a:t>
            </a:r>
            <a:r>
              <a:rPr lang="ru-RU" sz="2400" dirty="0" smtClean="0"/>
              <a:t> - морской флот.</a:t>
            </a:r>
          </a:p>
          <a:p>
            <a:r>
              <a:rPr lang="ru-RU" sz="2400" dirty="0" smtClean="0"/>
              <a:t>Военные называются моряками. На корабле есть капитан он отвечает не только за корабль, но и за  всю команду.  </a:t>
            </a:r>
          </a:p>
          <a:p>
            <a:endParaRPr lang="ru-RU" sz="2000" dirty="0"/>
          </a:p>
        </p:txBody>
      </p:sp>
      <p:pic>
        <p:nvPicPr>
          <p:cNvPr id="6" name="Picture 2" descr="C:\Users\ПОЛЬЗОВАТЕЛЬ\Desktop\thumb325_2011073012325369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29058" y="571480"/>
            <a:ext cx="4929222" cy="578647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Содержимое 2"/>
          <p:cNvSpPr>
            <a:spLocks noGrp="1"/>
          </p:cNvSpPr>
          <p:nvPr>
            <p:ph type="body" sz="half" idx="2"/>
          </p:nvPr>
        </p:nvSpPr>
        <p:spPr>
          <a:xfrm>
            <a:off x="285720" y="1000108"/>
            <a:ext cx="3151189" cy="5191129"/>
          </a:xfrm>
        </p:spPr>
        <p:txBody>
          <a:bodyPr>
            <a:normAutofit lnSpcReduction="10000"/>
          </a:bodyPr>
          <a:lstStyle/>
          <a:p>
            <a:r>
              <a:rPr lang="ru-RU" sz="2000" dirty="0" smtClean="0"/>
              <a:t>У каждого на корабле свои обязанности: боцман следит за порядком, радист поддерживает связь с землёй, еду готовит корабельный повар – кок. Большие надводные корабли оснащены орудиями, пулемётами. </a:t>
            </a:r>
          </a:p>
          <a:p>
            <a:r>
              <a:rPr lang="ru-RU" sz="2000" dirty="0" smtClean="0"/>
              <a:t>Подводные лодки передвигаются под водой. Они могут поразить корабль противника снарядами, который называет торпеды. Моряки носят красивую бело –черную форму.</a:t>
            </a:r>
          </a:p>
          <a:p>
            <a:endParaRPr lang="ru-RU" sz="2000" dirty="0"/>
          </a:p>
        </p:txBody>
      </p:sp>
      <p:pic>
        <p:nvPicPr>
          <p:cNvPr id="2050" name="Picture 2" descr="C:\Users\ПОЛЬЗОВАТЕЛЬ\Desktop\01-flag-severniy-flot.jpe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1071546"/>
            <a:ext cx="4917035" cy="39290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ПОЛЬЗОВАТЕЛЬ\Desktop\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857232"/>
            <a:ext cx="7929618" cy="55136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0"/>
            <a:ext cx="8001056" cy="4214818"/>
          </a:xfrm>
        </p:spPr>
        <p:txBody>
          <a:bodyPr>
            <a:normAutofit/>
          </a:bodyPr>
          <a:lstStyle/>
          <a:p>
            <a:r>
              <a:rPr lang="ru-RU" sz="2700" dirty="0" smtClean="0"/>
              <a:t>Все профессии военных почетны и важны. Труд военного – это постоянный риск и отвага. Наша страна гордиться своей армией, её отважными воинами и защитниками. Все военные готовы в любой момент защищать нас с вами и мирное небо,. Военный - профессия героическая, уважаемая и  очень нужная всем.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 descr="C:\Users\ПОЛЬЗОВАТЕЛЬ\Desktop\0_7db61_9ac05e7d_XL-624x314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5786" y="4000500"/>
            <a:ext cx="7572428" cy="22860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Вопросы для повторения: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smtClean="0"/>
              <a:t> </a:t>
            </a:r>
            <a:r>
              <a:rPr lang="ru-RU" dirty="0" smtClean="0"/>
              <a:t>Что больше всего вам понравилось в нашем  путешествии в «Мир военных профессий и техники»?</a:t>
            </a:r>
          </a:p>
          <a:p>
            <a:r>
              <a:rPr lang="ru-RU" dirty="0" smtClean="0"/>
              <a:t>Чтобы стать настоящим защитником, каким надо быть?</a:t>
            </a:r>
          </a:p>
          <a:p>
            <a:r>
              <a:rPr lang="ru-RU" dirty="0" smtClean="0"/>
              <a:t>Какую военную технику вы запомнили?</a:t>
            </a:r>
          </a:p>
          <a:p>
            <a:r>
              <a:rPr lang="ru-RU" dirty="0" smtClean="0"/>
              <a:t>Когда придет время служить в армии, кем бы вы хотели быть?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349</Words>
  <Application>Microsoft Office PowerPoint</Application>
  <PresentationFormat>Экран (4:3)</PresentationFormat>
  <Paragraphs>26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Слайд 1</vt:lpstr>
      <vt:lpstr>Много разных профессий существует в мире, но профессия военный считается очень престижной.</vt:lpstr>
      <vt:lpstr>Сухопутные или наземные войска</vt:lpstr>
      <vt:lpstr>Военно - воздушные войска</vt:lpstr>
      <vt:lpstr>Военно – морские силы</vt:lpstr>
      <vt:lpstr>Слайд 6</vt:lpstr>
      <vt:lpstr>Слайд 7</vt:lpstr>
      <vt:lpstr>   В особую группу выделяются десантные войска. Военные, служащие в этих войсках проходят особую подготовку, они тренированы, физически сильные, знают боевые приёмы. Спускаются на землю с парашютом.  </vt:lpstr>
      <vt:lpstr>Еще их часто называют голубые береты.</vt:lpstr>
      <vt:lpstr>Пограничники -  стоят на страже границ нашей Родины. Военнослужащие пограничных войск проходят службу на пограничных заставах. Их главная задача - не пропускать через границу шпионов.  А помогают им нести нелегкую службу специально обученные собаки</vt:lpstr>
      <vt:lpstr>Кто, ребята, на границе Нашу землю стережет, Чтоб работать и учиться Мог спокойно наш народ? (пограничник)    </vt:lpstr>
      <vt:lpstr>Слайд 12</vt:lpstr>
      <vt:lpstr>Слайд 13</vt:lpstr>
      <vt:lpstr>Слайд 14</vt:lpstr>
      <vt:lpstr>Слайд 15</vt:lpstr>
      <vt:lpstr>Слайд 16</vt:lpstr>
      <vt:lpstr>Все профессии военных почетны и важны. Труд военного – это постоянный риск и отвага. Наша страна гордиться своей армией, её отважными воинами и защитниками. Все военные готовы в любой момент защищать нас с вами и мирное небо,. Военный - профессия героическая, уважаемая и  очень нужная всем. </vt:lpstr>
      <vt:lpstr>Вопросы для повторения: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Профессия военный</dc:title>
  <dc:creator>ПОЛЬЗОВАТЕЛЬ</dc:creator>
  <cp:lastModifiedBy>user</cp:lastModifiedBy>
  <cp:revision>18</cp:revision>
  <dcterms:created xsi:type="dcterms:W3CDTF">2016-02-14T06:10:55Z</dcterms:created>
  <dcterms:modified xsi:type="dcterms:W3CDTF">2017-02-20T08:19:31Z</dcterms:modified>
</cp:coreProperties>
</file>