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3" r:id="rId4"/>
    <p:sldId id="260" r:id="rId5"/>
    <p:sldId id="261" r:id="rId6"/>
    <p:sldId id="264" r:id="rId7"/>
    <p:sldId id="266" r:id="rId8"/>
    <p:sldId id="265" r:id="rId9"/>
    <p:sldId id="267" r:id="rId10"/>
    <p:sldId id="275" r:id="rId11"/>
    <p:sldId id="274" r:id="rId12"/>
    <p:sldId id="273" r:id="rId13"/>
    <p:sldId id="276" r:id="rId14"/>
    <p:sldId id="269" r:id="rId15"/>
    <p:sldId id="278" r:id="rId16"/>
    <p:sldId id="277" r:id="rId17"/>
    <p:sldId id="279" r:id="rId18"/>
    <p:sldId id="271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F0"/>
    <a:srgbClr val="81E1F7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690" autoAdjust="0"/>
    <p:restoredTop sz="94652" autoAdjust="0"/>
  </p:normalViewPr>
  <p:slideViewPr>
    <p:cSldViewPr snapToGrid="0">
      <p:cViewPr varScale="1">
        <p:scale>
          <a:sx n="69" d="100"/>
          <a:sy n="69" d="100"/>
        </p:scale>
        <p:origin x="-54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05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7BE7E-FCAD-4DC7-8AD4-E30B42F21C78}" type="datetimeFigureOut">
              <a:rPr lang="ru-RU" smtClean="0"/>
              <a:pPr/>
              <a:t>08.11.2024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80F44-B0A7-430B-BD1D-3A8A736BF1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16827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7BE7E-FCAD-4DC7-8AD4-E30B42F21C78}" type="datetimeFigureOut">
              <a:rPr lang="ru-RU" smtClean="0"/>
              <a:pPr/>
              <a:t>08.11.2024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80F44-B0A7-430B-BD1D-3A8A736BF1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02434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7BE7E-FCAD-4DC7-8AD4-E30B42F21C78}" type="datetimeFigureOut">
              <a:rPr lang="ru-RU" smtClean="0"/>
              <a:pPr/>
              <a:t>08.11.2024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80F44-B0A7-430B-BD1D-3A8A736BF1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15755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7BE7E-FCAD-4DC7-8AD4-E30B42F21C78}" type="datetimeFigureOut">
              <a:rPr lang="ru-RU" smtClean="0"/>
              <a:pPr/>
              <a:t>08.11.2024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80F44-B0A7-430B-BD1D-3A8A736BF1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45308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7BE7E-FCAD-4DC7-8AD4-E30B42F21C78}" type="datetimeFigureOut">
              <a:rPr lang="ru-RU" smtClean="0"/>
              <a:pPr/>
              <a:t>08.11.2024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80F44-B0A7-430B-BD1D-3A8A736BF1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89087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7BE7E-FCAD-4DC7-8AD4-E30B42F21C78}" type="datetimeFigureOut">
              <a:rPr lang="ru-RU" smtClean="0"/>
              <a:pPr/>
              <a:t>08.11.2024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80F44-B0A7-430B-BD1D-3A8A736BF1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41360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7BE7E-FCAD-4DC7-8AD4-E30B42F21C78}" type="datetimeFigureOut">
              <a:rPr lang="ru-RU" smtClean="0"/>
              <a:pPr/>
              <a:t>08.11.2024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80F44-B0A7-430B-BD1D-3A8A736BF1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117439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7BE7E-FCAD-4DC7-8AD4-E30B42F21C78}" type="datetimeFigureOut">
              <a:rPr lang="ru-RU" smtClean="0"/>
              <a:pPr/>
              <a:t>08.11.2024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80F44-B0A7-430B-BD1D-3A8A736BF1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09472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7BE7E-FCAD-4DC7-8AD4-E30B42F21C78}" type="datetimeFigureOut">
              <a:rPr lang="ru-RU" smtClean="0"/>
              <a:pPr/>
              <a:t>08.11.2024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80F44-B0A7-430B-BD1D-3A8A736BF1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005964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7BE7E-FCAD-4DC7-8AD4-E30B42F21C78}" type="datetimeFigureOut">
              <a:rPr lang="ru-RU" smtClean="0"/>
              <a:pPr/>
              <a:t>08.11.2024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80F44-B0A7-430B-BD1D-3A8A736BF1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873009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7BE7E-FCAD-4DC7-8AD4-E30B42F21C78}" type="datetimeFigureOut">
              <a:rPr lang="ru-RU" smtClean="0"/>
              <a:pPr/>
              <a:t>08.11.2024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80F44-B0A7-430B-BD1D-3A8A736BF1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84718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Vert">
          <a:fgClr>
            <a:srgbClr val="81E1F7"/>
          </a:fgClr>
          <a:bgClr>
            <a:srgbClr val="00B0F0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57BE7E-FCAD-4DC7-8AD4-E30B42F21C78}" type="datetimeFigureOut">
              <a:rPr lang="ru-RU" smtClean="0"/>
              <a:pPr/>
              <a:t>08.11.2024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A80F44-B0A7-430B-BD1D-3A8A736BF1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35378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6.jpeg"/><Relationship Id="rId2" Type="http://schemas.openxmlformats.org/officeDocument/2006/relationships/hyperlink" Target="https://cdn.lifehacker.ru/wp-content/uploads/2018/06/shutterstock_58340377_1654035830-scaled-e1654035895563.jpe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cdn.lifehacker.ru/wp-content/uploads/2018/06/butchart-g014179922_1920_1654034924-e1654034994290.jpeg" TargetMode="External"/><Relationship Id="rId5" Type="http://schemas.openxmlformats.org/officeDocument/2006/relationships/image" Target="../media/image5.jpeg"/><Relationship Id="rId4" Type="http://schemas.openxmlformats.org/officeDocument/2006/relationships/hyperlink" Target="https://cdn.lifehacker.ru/wp-content/uploads/2018/06/shutterstock_1521219620_1654035767-scaled.jpe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5783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общего?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https://stroy-podskazka.ru/images/article/orig/2018/03/oformlenie-dorozhki-krasivye-primery-landshaftnogo-dizajna-3.jpe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942" y="1338860"/>
            <a:ext cx="3657600" cy="5004067"/>
          </a:xfrm>
          <a:prstGeom prst="rect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</p:pic>
      <p:pic>
        <p:nvPicPr>
          <p:cNvPr id="5" name="Рисунок 4" descr="https://stroy-podskazka.ru/images/article/orig/2018/03/oformlenie-dorozhki-krasivye-primery-landshaftnogo-dizajna-141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737" y="1338861"/>
            <a:ext cx="3692324" cy="500406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stroy-podskazka.ru/images/article/orig/2018/03/oformlenie-dorozhki-krasivye-primery-landshaftnogo-dizajna-64.jpg"/>
          <p:cNvPicPr/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1930" y="1338860"/>
            <a:ext cx="3865270" cy="491146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2280931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дорожек с твердым покрытием.</a:t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Дорожки из  тротуарной плитки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290" y="1690688"/>
            <a:ext cx="5728996" cy="516731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9022" y="1690688"/>
            <a:ext cx="5715000" cy="516731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01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4521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Дорожка из камня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1633" y="1184989"/>
            <a:ext cx="6360367" cy="56730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68" y="1110345"/>
            <a:ext cx="5542383" cy="581297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8989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7746" y="365125"/>
            <a:ext cx="10486053" cy="763879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Дорожка из бетона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02" y="1352939"/>
            <a:ext cx="12008498" cy="550506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6174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4927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Дорожка из кирпичей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3976" y="1073020"/>
            <a:ext cx="5617029" cy="584096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3011" y="1073020"/>
            <a:ext cx="6410132" cy="578497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73240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80769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дорожек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   мягким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покрытием</a:t>
            </a:r>
          </a:p>
        </p:txBody>
      </p:sp>
      <p:pic>
        <p:nvPicPr>
          <p:cNvPr id="4" name="Объект 3" descr="Классическая мягкая дорожка из гальки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354" y="1145895"/>
            <a:ext cx="2240832" cy="390528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7590" y="1106344"/>
            <a:ext cx="2387118" cy="39052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5644" y="1185478"/>
            <a:ext cx="2615018" cy="3826136"/>
          </a:xfrm>
          <a:prstGeom prst="rect">
            <a:avLst/>
          </a:prstGeom>
        </p:spPr>
      </p:pic>
      <p:pic>
        <p:nvPicPr>
          <p:cNvPr id="7" name="Рисунок 6" descr="Дорожки из дерева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7235" y="1185476"/>
            <a:ext cx="3753333" cy="382613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 rot="10800000" flipV="1">
            <a:off x="650631" y="5194675"/>
            <a:ext cx="12171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галька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68514" y="5194675"/>
            <a:ext cx="15826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щебень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71040" y="5194674"/>
            <a:ext cx="1371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гравий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862646" y="5194675"/>
            <a:ext cx="22772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дерево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11606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99646"/>
          </a:xfrm>
        </p:spPr>
        <p:txBody>
          <a:bodyPr/>
          <a:lstStyle/>
          <a:p>
            <a:pPr algn="ctr"/>
            <a:r>
              <a:rPr lang="ru-RU" dirty="0" smtClean="0"/>
              <a:t> 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«Узнай – ка!»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943" y="1164772"/>
            <a:ext cx="5693229" cy="56932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0686" y="1164772"/>
            <a:ext cx="5965371" cy="569322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39550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6042" y="195942"/>
            <a:ext cx="5743815" cy="650965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144" y="195942"/>
            <a:ext cx="5337842" cy="650965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02791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8673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профессии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2143" y="1143000"/>
            <a:ext cx="11495313" cy="4268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       по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благоустройству и озеленению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территорий включает профессии: </a:t>
            </a:r>
            <a:endParaRPr lang="ru-RU" sz="2400" b="1" dirty="0" smtClean="0">
              <a:solidFill>
                <a:srgbClr val="333333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ландшафтный </a:t>
            </a:r>
            <a:r>
              <a:rPr lang="ru-RU" sz="2800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дизайнер</a:t>
            </a:r>
            <a:r>
              <a:rPr lang="ru-RU" sz="28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— профессия специалиста, который проектирует и создаёт дизайн парков, скверов, садов и придомовых участков, в том числе планирует расположение дорожек. </a:t>
            </a:r>
            <a:endParaRPr lang="ru-RU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sz="28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рабочий  зелёного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хозяйства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который занимается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и  строительством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садовых дорожек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7504" y="4004388"/>
            <a:ext cx="5641521" cy="267633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10583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599" y="214604"/>
            <a:ext cx="10805747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Зачеркните лишнее.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74320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относится к дорожкам?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тропинки,  автомобильная дорога,  тротуар,  дорожка к клумбе,  шоссе, дорожка вдоль аллеи.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599" y="1203650"/>
            <a:ext cx="11473963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2.Выбери правильный ответ, поставь против него знак +</a:t>
            </a:r>
            <a:endParaRPr lang="ru-RU" sz="1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Зачем прокладывают дорожки?</a:t>
            </a:r>
            <a:endParaRPr lang="ru-RU" sz="1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1.для красоты</a:t>
            </a:r>
            <a:endParaRPr lang="ru-RU" sz="1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2.просто так</a:t>
            </a:r>
            <a:endParaRPr lang="ru-RU" sz="1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3.ходить и гулять по ним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598" y="2888727"/>
            <a:ext cx="11183817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3.Допишите 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предложения о требованиях к дорожкам: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1.они должны быть ………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на них  не должно быть …… и ……..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с них не должна  подниматься ………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10800000" flipV="1">
            <a:off x="228596" y="3582086"/>
            <a:ext cx="751581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любой дорожки должно быть (подпиши на рисунке</a:t>
            </a:r>
            <a:r>
              <a:rPr lang="ru-RU" dirty="0" smtClean="0"/>
              <a:t>):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(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основание,  твердое, верхнее покрытие, мягкое)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07941" y="5013247"/>
            <a:ext cx="2620108" cy="263769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182675" y="4792966"/>
            <a:ext cx="2470639" cy="1934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 стрелкой 13"/>
          <p:cNvCxnSpPr/>
          <p:nvPr/>
        </p:nvCxnSpPr>
        <p:spPr>
          <a:xfrm flipH="1">
            <a:off x="1973580" y="9250045"/>
            <a:ext cx="335280" cy="2514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3307080" y="9265285"/>
            <a:ext cx="304800" cy="2286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2125980" y="9402445"/>
            <a:ext cx="335280" cy="2514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3459480" y="9417685"/>
            <a:ext cx="304800" cy="2286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12"/>
          <p:cNvSpPr>
            <a:spLocks noChangeArrowheads="1"/>
          </p:cNvSpPr>
          <p:nvPr/>
        </p:nvSpPr>
        <p:spPr bwMode="auto">
          <a:xfrm>
            <a:off x="152400" y="317213"/>
            <a:ext cx="485261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28595" y="5562850"/>
            <a:ext cx="114739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Заполни схему:</a:t>
            </a:r>
          </a:p>
          <a:p>
            <a:r>
              <a:rPr lang="ru-RU" dirty="0"/>
              <a:t>                         Верхнее </a:t>
            </a:r>
            <a:r>
              <a:rPr lang="ru-RU" dirty="0" smtClean="0"/>
              <a:t>покрытие</a:t>
            </a:r>
          </a:p>
          <a:p>
            <a:r>
              <a:rPr lang="ru-RU" dirty="0" smtClean="0"/>
              <a:t>                                                                           </a:t>
            </a:r>
            <a:endParaRPr lang="ru-RU" dirty="0"/>
          </a:p>
          <a:p>
            <a:r>
              <a:rPr lang="ru-RU" dirty="0"/>
              <a:t>(основание,  твердое, верхнее покрытие, мягкое)</a:t>
            </a:r>
          </a:p>
        </p:txBody>
      </p:sp>
      <p:cxnSp>
        <p:nvCxnSpPr>
          <p:cNvPr id="24" name="Прямая со стрелкой 23"/>
          <p:cNvCxnSpPr/>
          <p:nvPr/>
        </p:nvCxnSpPr>
        <p:spPr>
          <a:xfrm flipH="1">
            <a:off x="1875454" y="5829656"/>
            <a:ext cx="120304" cy="1106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2901820" y="5809944"/>
            <a:ext cx="329257" cy="1303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11"/>
          <p:cNvSpPr>
            <a:spLocks noChangeArrowheads="1"/>
          </p:cNvSpPr>
          <p:nvPr/>
        </p:nvSpPr>
        <p:spPr bwMode="auto">
          <a:xfrm>
            <a:off x="-373225" y="185127"/>
            <a:ext cx="11196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55593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 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адовые дорожки»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Садовые дорожки из гравия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887" y="4138438"/>
            <a:ext cx="4767782" cy="235113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Садовые дорожки своими руками из гравия">
            <a:hlinkClick r:id="rId4"/>
          </p:cNvPr>
          <p:cNvPicPr/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2347" y="1758089"/>
            <a:ext cx="4307305" cy="2139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Садовые дорожки своими руками из камня">
            <a:hlinkClick r:id="rId6"/>
          </p:cNvPr>
          <p:cNvPicPr/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987911" y="2882608"/>
            <a:ext cx="2439427" cy="49510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20664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Дорожки   главные  элементы 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любого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сада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придают  ему  привлекательность, красоту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оригинальность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5" name="AutoShape 4" descr="Натуральные природные материалы удачно вписываются в любой ландшаф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Натуральные природные материалы удачно вписываются в любой ландшафт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8" descr="Натуральный камень органично вписывается в любую ландшафтную композицию"/>
          <p:cNvSpPr>
            <a:spLocks noChangeAspect="1" noChangeArrowheads="1"/>
          </p:cNvSpPr>
          <p:nvPr/>
        </p:nvSpPr>
        <p:spPr bwMode="auto">
          <a:xfrm>
            <a:off x="667775" y="160337"/>
            <a:ext cx="974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10" descr="Натуральный камень органично вписывается в любую ландшафтную композицию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12" descr="Натуральный камень органично вписывается в любую ландшафтную композицию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5746" y="1884783"/>
            <a:ext cx="5741042" cy="497321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7813" y="1884783"/>
            <a:ext cx="6254187" cy="49732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3354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69194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собые требования к дорожкам:</a:t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0326" y="1134320"/>
            <a:ext cx="9907930" cy="5189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-- </a:t>
            </a:r>
            <a:r>
              <a:rPr lang="ru-RU" sz="4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поверхность дорожек должна быть </a:t>
            </a:r>
            <a:r>
              <a:rPr lang="ru-RU" sz="4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ровной,</a:t>
            </a:r>
            <a:endParaRPr lang="ru-RU" sz="4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на них не должны скапливаться лужи и </a:t>
            </a:r>
            <a:r>
              <a:rPr lang="ru-RU" sz="4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грязь, </a:t>
            </a:r>
            <a:endParaRPr lang="ru-RU" sz="4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в ветреную погоду с них не должна подниматься пыль. </a:t>
            </a:r>
            <a:endParaRPr lang="ru-RU" sz="48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5418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6073" y="260953"/>
            <a:ext cx="10515600" cy="1325563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Решите: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соответствуют  ли эти дорожки нужным требованиям</a:t>
            </a: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b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-приятно 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 идти по такой дорожке?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4 обход по газонам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260" y="1805651"/>
            <a:ext cx="8495817" cy="4745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218840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Ширина дорожек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 flipH="1">
            <a:off x="405114" y="796186"/>
            <a:ext cx="2595147" cy="2618089"/>
          </a:xfrm>
          <a:prstGeom prst="rect">
            <a:avLst/>
          </a:prstGeom>
          <a:solidFill>
            <a:srgbClr val="92D05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дому</a:t>
            </a:r>
          </a:p>
          <a:p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от1м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1,5 м</a:t>
            </a:r>
          </a:p>
        </p:txBody>
      </p:sp>
      <p:cxnSp>
        <p:nvCxnSpPr>
          <p:cNvPr id="10" name="Прямая со стрелкой 9"/>
          <p:cNvCxnSpPr/>
          <p:nvPr/>
        </p:nvCxnSpPr>
        <p:spPr>
          <a:xfrm flipH="1">
            <a:off x="5203135" y="4533700"/>
            <a:ext cx="127322" cy="14584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вал 10"/>
          <p:cNvSpPr/>
          <p:nvPr/>
        </p:nvSpPr>
        <p:spPr>
          <a:xfrm flipH="1">
            <a:off x="3722470" y="1805651"/>
            <a:ext cx="4340507" cy="1608624"/>
          </a:xfrm>
          <a:prstGeom prst="ellipse">
            <a:avLst/>
          </a:prstGeom>
          <a:solidFill>
            <a:srgbClr val="FFFF00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 дома до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разных построек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 см 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1 метра</a:t>
            </a:r>
          </a:p>
          <a:p>
            <a:endParaRPr lang="ru-RU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9791539" y="4132745"/>
            <a:ext cx="1632008" cy="17406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кругленный прямоугольник 13"/>
          <p:cNvSpPr/>
          <p:nvPr/>
        </p:nvSpPr>
        <p:spPr>
          <a:xfrm>
            <a:off x="8785188" y="1382092"/>
            <a:ext cx="3001699" cy="2326553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         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пошаговые 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50см-60см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9417" y="4258941"/>
            <a:ext cx="3194716" cy="2234456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2109" y="3933776"/>
            <a:ext cx="3252148" cy="2235529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639" y="3592286"/>
            <a:ext cx="3138488" cy="290111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8024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1549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Любая дорожка  имеет: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899457" y="3495554"/>
            <a:ext cx="6551271" cy="2338087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основание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963119" y="2419109"/>
            <a:ext cx="6423948" cy="1076445"/>
          </a:xfrm>
          <a:prstGeom prst="round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ерхнее  покрытие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6123008" y="937549"/>
            <a:ext cx="138896" cy="1481560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66398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36137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Основания дорожек разные: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Рис.4. Принципиальное устройство садовых дорожек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692" y="1468315"/>
            <a:ext cx="3402625" cy="359795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7362" y="1468315"/>
            <a:ext cx="3385038" cy="3597959"/>
          </a:xfrm>
          <a:prstGeom prst="rect">
            <a:avLst/>
          </a:prstGeom>
        </p:spPr>
      </p:pic>
      <p:pic>
        <p:nvPicPr>
          <p:cNvPr id="5" name="Рисунок 4" descr="Рис.17. Дорожка на бетонном основании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5445" y="1468315"/>
            <a:ext cx="3446586" cy="359795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Рис.16. Дорожка на щебне-песчаном основании.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7362" y="1468315"/>
            <a:ext cx="3824653" cy="359795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 rot="10800000" flipV="1">
            <a:off x="492367" y="5041210"/>
            <a:ext cx="33322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дорожка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песчаном основании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32435" y="5066274"/>
            <a:ext cx="73591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щебне-песчаном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на бетонном    основании                                                 </a:t>
            </a:r>
            <a:r>
              <a:rPr lang="ru-RU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основании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56544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46045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Верхнее    покрытие дорожек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4328933" y="879676"/>
            <a:ext cx="1446834" cy="659758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5775767" y="856527"/>
            <a:ext cx="1481560" cy="682907"/>
          </a:xfrm>
          <a:prstGeom prst="straightConnector1">
            <a:avLst/>
          </a:prstGeom>
          <a:ln w="38100">
            <a:headEnd type="none" w="med" len="med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2754776" y="1469210"/>
            <a:ext cx="20602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твёрдое</a:t>
            </a:r>
            <a:endParaRPr lang="ru-RU" sz="32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6597570" y="1539434"/>
            <a:ext cx="233808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ягкое</a:t>
            </a:r>
          </a:p>
          <a:p>
            <a:endParaRPr lang="ru-RU" sz="3600" b="1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19529224"/>
              </p:ext>
            </p:extLst>
          </p:nvPr>
        </p:nvGraphicFramePr>
        <p:xfrm>
          <a:off x="501162" y="2482249"/>
          <a:ext cx="11177694" cy="23535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588847">
                  <a:extLst>
                    <a:ext uri="{9D8B030D-6E8A-4147-A177-3AD203B41FA5}">
                      <a16:colId xmlns="" xmlns:a16="http://schemas.microsoft.com/office/drawing/2014/main" val="1647228092"/>
                    </a:ext>
                  </a:extLst>
                </a:gridCol>
                <a:gridCol w="5588847">
                  <a:extLst>
                    <a:ext uri="{9D8B030D-6E8A-4147-A177-3AD203B41FA5}">
                      <a16:colId xmlns="" xmlns:a16="http://schemas.microsoft.com/office/drawing/2014/main" val="2233428908"/>
                    </a:ext>
                  </a:extLst>
                </a:gridCol>
              </a:tblGrid>
              <a:tr h="2353520">
                <a:tc>
                  <a:txBody>
                    <a:bodyPr/>
                    <a:lstStyle/>
                    <a:p>
                      <a:pPr algn="ctr"/>
                      <a:r>
                        <a:rPr lang="ru-RU" sz="3200" b="1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…..выполняют из кирпича, тротуарной плитки, бетонной плитки, </a:t>
                      </a:r>
                      <a:r>
                        <a:rPr lang="ru-RU" sz="3200" b="1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камня.</a:t>
                      </a:r>
                      <a:r>
                        <a:rPr lang="ru-RU" sz="3200" b="1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ru-RU" sz="320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mpd="sng">
                      <a:noFill/>
                    </a:ln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kern="1200" dirty="0" smtClean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…..изготавливают из щебня, песка, дерева, коры, резины, мраморной крошки, гальки.</a:t>
                      </a:r>
                    </a:p>
                    <a:p>
                      <a:endParaRPr lang="ru-RU" sz="3200" dirty="0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10245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850736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1354</TotalTime>
  <Words>290</Words>
  <Application>Microsoft Office PowerPoint</Application>
  <PresentationFormat>Произвольный</PresentationFormat>
  <Paragraphs>73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Что общего?</vt:lpstr>
      <vt:lpstr>Тема урока   « Садовые дорожки»</vt:lpstr>
      <vt:lpstr>Дорожки   главные  элементы  любого сада: придают  ему  привлекательность, красоту и оригинальность.</vt:lpstr>
      <vt:lpstr>Особые требования к дорожкам: </vt:lpstr>
      <vt:lpstr>                                               Решите: -соответствуют  ли эти дорожки нужным требованиям? -приятно ли идти по такой дорожке?   </vt:lpstr>
      <vt:lpstr>Ширина дорожек</vt:lpstr>
      <vt:lpstr>Любая дорожка  имеет:</vt:lpstr>
      <vt:lpstr>Основания дорожек разные:</vt:lpstr>
      <vt:lpstr>Верхнее    покрытие дорожек</vt:lpstr>
      <vt:lpstr>Примеры дорожек с твердым покрытием. Дорожки из  тротуарной плитки</vt:lpstr>
      <vt:lpstr>Дорожка из камня</vt:lpstr>
      <vt:lpstr>Дорожка из бетона</vt:lpstr>
      <vt:lpstr>Дорожка из кирпичей</vt:lpstr>
      <vt:lpstr>Примеры дорожек с    мягким покрытием</vt:lpstr>
      <vt:lpstr>  «Узнай – ка!»</vt:lpstr>
      <vt:lpstr>Слайд 16</vt:lpstr>
      <vt:lpstr>профессии</vt:lpstr>
      <vt:lpstr>Слайд 18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Садовые дорожки</dc:title>
  <dc:creator>Вера Потапова</dc:creator>
  <cp:lastModifiedBy>User</cp:lastModifiedBy>
  <cp:revision>70</cp:revision>
  <dcterms:created xsi:type="dcterms:W3CDTF">2024-10-17T16:44:59Z</dcterms:created>
  <dcterms:modified xsi:type="dcterms:W3CDTF">2024-11-08T06:54:32Z</dcterms:modified>
</cp:coreProperties>
</file>